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66" r:id="rId7"/>
    <p:sldId id="268" r:id="rId8"/>
    <p:sldId id="267" r:id="rId9"/>
    <p:sldId id="269" r:id="rId10"/>
    <p:sldId id="270" r:id="rId11"/>
    <p:sldId id="271" r:id="rId12"/>
    <p:sldId id="273" r:id="rId13"/>
    <p:sldId id="274" r:id="rId14"/>
    <p:sldId id="258" r:id="rId15"/>
    <p:sldId id="275" r:id="rId16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1"/>
    <p:restoredTop sz="94647"/>
  </p:normalViewPr>
  <p:slideViewPr>
    <p:cSldViewPr snapToGrid="0" snapToObjects="1">
      <p:cViewPr varScale="1">
        <p:scale>
          <a:sx n="63" d="100"/>
          <a:sy n="63" d="100"/>
        </p:scale>
        <p:origin x="7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106F-A246-2E48-9544-E8146AB80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29C53-2CA9-764A-93AB-ECAD546B0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C782C-8745-7347-B6AC-4D877228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CFD0D-118D-4441-A91C-1B836A28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B8388-0632-6942-96AC-2D61940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4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9CC8-54DA-0A42-9DA3-C9E7FB11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DD596-2259-614F-A986-3F25CF600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5B1C8-F927-B147-8326-E3862924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B53A9-157A-9941-B952-607DAB5F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F697C-66DE-734A-9CA9-579BCEA1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8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FAABD5-DA08-A547-B641-D0E088917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8267B-68DB-BD49-A9B4-434AE7BB2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2D5EC-A445-FF43-82E6-1E7554A5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6C67B-5186-6A4F-8CC0-6CBFEB11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F1686-2B7E-F34D-B970-CC7FA2D3B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6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EA2F-4473-0948-AB43-EBE33511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8B151-747D-604F-903D-9A920F317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47E0C-8A67-AE45-9E33-B90E65F82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C27D1-B1FA-884E-BB86-6AA912AD2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0875C-8A74-6B43-8AF6-63659F8E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27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3F97-6513-314A-BEB3-8AC3A43C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C1008-6364-A640-BA0B-D8775884B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AB27E-7D19-9148-AFBE-D10DF7C1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7AB2F-DBDD-3343-AB56-539EF251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2543B-D933-004D-99FF-224DE8B9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93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5657-C487-1D4B-9C65-4DD0F323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2E6E-20E6-9043-A03F-A481416CA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B42E3-D2BE-6F4D-92FC-1494FD65C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5245B-18BD-FF4F-92B6-242006FB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81255-874F-754B-A47E-861DA0CD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19D76-7CF9-AC46-8DF1-89FFCD7B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21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3E17C-5F89-8D43-BA72-7627FFCB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69009-5908-0446-A2D3-27CA7612D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4F87B-6AD1-4F41-B65A-1712AF5CC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BD845-9E91-C744-AC94-1F3B0763A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476AE-7625-BD41-9CA9-51364370D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53358-AC69-5B4B-A141-FBCF7AC8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FCEA71-D074-9149-9053-65C6E547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57ED6-3E53-184B-96E1-A81C0B36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7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7104-1EED-AC46-9BFE-74C4C897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A8C08-9E8C-6741-A2F0-5FAB6AE5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7E1B8-2D7B-4548-B1EC-8C766C92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0B748-F1C5-8749-8C42-DAC929DF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46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E7249-F53D-4B4D-A448-22699C3D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82F3B-F381-C642-956B-8B897A4E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9A17-3A94-2D4B-863A-D140FD43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42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8CEF-1C51-8C45-A4DD-823EF2ED1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74CA-1122-FA4B-B960-C80ADBD8C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A1D2F-31D9-944B-9E05-A6DF632D8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8C1F2-E75A-7847-BE97-4BAFD26A3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89FF9-DBBA-CD42-95A8-C1446B01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18F56-7D9A-9D48-8FD1-C96B13CC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40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87D9-2240-8D42-BF6D-3237D5EF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3825A-5AFC-8A42-93C4-F00E40A0F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956E5-5DA8-AB49-9E03-65283DF2A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163D5-4687-C243-A8A2-0650A788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00BF0-29B6-B343-A484-59353A8A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8E5C9-1065-5147-B725-91FB9915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17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B6787-B51F-DB42-9E52-63E10EB8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9472-27F5-2144-BCEC-3E0A96761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52788-8A6E-D24F-82D2-F38C9E41A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2730A-859E-B540-ADF3-E97069AD1FDB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DDB45-653D-0C49-B78E-967549C7B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DC715-0B9A-0348-A62C-3F8BCE535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4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hyperlink" Target="https://github.com/Thusyanthan-R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hyperlink" Target="https://www.linkedin.com/in/rthusy/" TargetMode="Externa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gif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31" Type="http://schemas.openxmlformats.org/officeDocument/2006/relationships/image" Target="../media/image2.svg"/><Relationship Id="rId4" Type="http://schemas.openxmlformats.org/officeDocument/2006/relationships/hyperlink" Target="https://www.thusyanthan.dev/" TargetMode="External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svg"/><Relationship Id="rId30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22">
            <a:extLst>
              <a:ext uri="{FF2B5EF4-FFF2-40B4-BE49-F238E27FC236}">
                <a16:creationId xmlns:a16="http://schemas.microsoft.com/office/drawing/2014/main" id="{0DC0EC46-2230-4728-856D-F35311121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7"/>
            <a:ext cx="10905066" cy="5562249"/>
          </a:xfrm>
          <a:custGeom>
            <a:avLst/>
            <a:gdLst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8506 w 11243827"/>
              <a:gd name="connsiteY105" fmla="*/ 5632788 h 5641173"/>
              <a:gd name="connsiteX106" fmla="*/ 7912803 w 11243827"/>
              <a:gd name="connsiteY106" fmla="*/ 5629702 h 5641173"/>
              <a:gd name="connsiteX107" fmla="*/ 7890915 w 11243827"/>
              <a:gd name="connsiteY107" fmla="*/ 5612272 h 5641173"/>
              <a:gd name="connsiteX108" fmla="*/ 7727691 w 11243827"/>
              <a:gd name="connsiteY108" fmla="*/ 5621064 h 5641173"/>
              <a:gd name="connsiteX109" fmla="*/ 7685998 w 11243827"/>
              <a:gd name="connsiteY109" fmla="*/ 5615564 h 5641173"/>
              <a:gd name="connsiteX110" fmla="*/ 7649302 w 11243827"/>
              <a:gd name="connsiteY110" fmla="*/ 5626541 h 5641173"/>
              <a:gd name="connsiteX111" fmla="*/ 7634083 w 11243827"/>
              <a:gd name="connsiteY111" fmla="*/ 5620862 h 5641173"/>
              <a:gd name="connsiteX112" fmla="*/ 7631455 w 11243827"/>
              <a:gd name="connsiteY112" fmla="*/ 5619708 h 5641173"/>
              <a:gd name="connsiteX113" fmla="*/ 7620952 w 11243827"/>
              <a:gd name="connsiteY113" fmla="*/ 5618872 h 5641173"/>
              <a:gd name="connsiteX114" fmla="*/ 7617992 w 11243827"/>
              <a:gd name="connsiteY114" fmla="*/ 5613914 h 5641173"/>
              <a:gd name="connsiteX115" fmla="*/ 7602182 w 11243827"/>
              <a:gd name="connsiteY115" fmla="*/ 5609271 h 5641173"/>
              <a:gd name="connsiteX116" fmla="*/ 7582847 w 11243827"/>
              <a:gd name="connsiteY116" fmla="*/ 5609047 h 5641173"/>
              <a:gd name="connsiteX117" fmla="*/ 7514158 w 11243827"/>
              <a:gd name="connsiteY117" fmla="*/ 5607737 h 5641173"/>
              <a:gd name="connsiteX118" fmla="*/ 7502955 w 11243827"/>
              <a:gd name="connsiteY118" fmla="*/ 5610415 h 5641173"/>
              <a:gd name="connsiteX119" fmla="*/ 7466391 w 11243827"/>
              <a:gd name="connsiteY119" fmla="*/ 5605949 h 5641173"/>
              <a:gd name="connsiteX120" fmla="*/ 7433806 w 11243827"/>
              <a:gd name="connsiteY120" fmla="*/ 5604945 h 5641173"/>
              <a:gd name="connsiteX121" fmla="*/ 7412693 w 11243827"/>
              <a:gd name="connsiteY121" fmla="*/ 5607075 h 5641173"/>
              <a:gd name="connsiteX122" fmla="*/ 7407159 w 11243827"/>
              <a:gd name="connsiteY122" fmla="*/ 5605310 h 5641173"/>
              <a:gd name="connsiteX123" fmla="*/ 7385900 w 11243827"/>
              <a:gd name="connsiteY123" fmla="*/ 5604171 h 5641173"/>
              <a:gd name="connsiteX124" fmla="*/ 7375071 w 11243827"/>
              <a:gd name="connsiteY124" fmla="*/ 5606788 h 5641173"/>
              <a:gd name="connsiteX125" fmla="*/ 7364382 w 11243827"/>
              <a:gd name="connsiteY125" fmla="*/ 5600762 h 5641173"/>
              <a:gd name="connsiteX126" fmla="*/ 7361770 w 11243827"/>
              <a:gd name="connsiteY126" fmla="*/ 5596347 h 5641173"/>
              <a:gd name="connsiteX127" fmla="*/ 7346641 w 11243827"/>
              <a:gd name="connsiteY127" fmla="*/ 5598329 h 5641173"/>
              <a:gd name="connsiteX128" fmla="*/ 7334238 w 11243827"/>
              <a:gd name="connsiteY128" fmla="*/ 5594014 h 5641173"/>
              <a:gd name="connsiteX129" fmla="*/ 7323426 w 11243827"/>
              <a:gd name="connsiteY129" fmla="*/ 5596835 h 5641173"/>
              <a:gd name="connsiteX130" fmla="*/ 7318938 w 11243827"/>
              <a:gd name="connsiteY130" fmla="*/ 5596200 h 5641173"/>
              <a:gd name="connsiteX131" fmla="*/ 7307784 w 11243827"/>
              <a:gd name="connsiteY131" fmla="*/ 5594065 h 5641173"/>
              <a:gd name="connsiteX132" fmla="*/ 7288540 w 11243827"/>
              <a:gd name="connsiteY132" fmla="*/ 5589320 h 5641173"/>
              <a:gd name="connsiteX133" fmla="*/ 7282537 w 11243827"/>
              <a:gd name="connsiteY133" fmla="*/ 5588660 h 5641173"/>
              <a:gd name="connsiteX134" fmla="*/ 7269466 w 11243827"/>
              <a:gd name="connsiteY134" fmla="*/ 5581404 h 5641173"/>
              <a:gd name="connsiteX135" fmla="*/ 7244165 w 11243827"/>
              <a:gd name="connsiteY135" fmla="*/ 5575200 h 5641173"/>
              <a:gd name="connsiteX136" fmla="*/ 7199619 w 11243827"/>
              <a:gd name="connsiteY136" fmla="*/ 5553550 h 5641173"/>
              <a:gd name="connsiteX137" fmla="*/ 7173434 w 11243827"/>
              <a:gd name="connsiteY137" fmla="*/ 5543219 h 5641173"/>
              <a:gd name="connsiteX138" fmla="*/ 7155718 w 11243827"/>
              <a:gd name="connsiteY138" fmla="*/ 5533697 h 5641173"/>
              <a:gd name="connsiteX139" fmla="*/ 7103430 w 11243827"/>
              <a:gd name="connsiteY139" fmla="*/ 5520249 h 5641173"/>
              <a:gd name="connsiteX140" fmla="*/ 7013746 w 11243827"/>
              <a:gd name="connsiteY140" fmla="*/ 5502470 h 5641173"/>
              <a:gd name="connsiteX141" fmla="*/ 6995379 w 11243827"/>
              <a:gd name="connsiteY141" fmla="*/ 5497693 h 5641173"/>
              <a:gd name="connsiteX142" fmla="*/ 6982475 w 11243827"/>
              <a:gd name="connsiteY142" fmla="*/ 5489641 h 5641173"/>
              <a:gd name="connsiteX143" fmla="*/ 6981994 w 11243827"/>
              <a:gd name="connsiteY143" fmla="*/ 5484335 h 5641173"/>
              <a:gd name="connsiteX144" fmla="*/ 6972355 w 11243827"/>
              <a:gd name="connsiteY144" fmla="*/ 5481074 h 5641173"/>
              <a:gd name="connsiteX145" fmla="*/ 6970394 w 11243827"/>
              <a:gd name="connsiteY145" fmla="*/ 5479383 h 5641173"/>
              <a:gd name="connsiteX146" fmla="*/ 6958543 w 11243827"/>
              <a:gd name="connsiteY146" fmla="*/ 5470507 h 5641173"/>
              <a:gd name="connsiteX147" fmla="*/ 6918276 w 11243827"/>
              <a:gd name="connsiteY147" fmla="*/ 5472034 h 5641173"/>
              <a:gd name="connsiteX148" fmla="*/ 6881046 w 11243827"/>
              <a:gd name="connsiteY148" fmla="*/ 5457070 h 5641173"/>
              <a:gd name="connsiteX149" fmla="*/ 6720917 w 11243827"/>
              <a:gd name="connsiteY149" fmla="*/ 5426664 h 5641173"/>
              <a:gd name="connsiteX150" fmla="*/ 6724964 w 11243827"/>
              <a:gd name="connsiteY150" fmla="*/ 5414071 h 5641173"/>
              <a:gd name="connsiteX151" fmla="*/ 6717823 w 11243827"/>
              <a:gd name="connsiteY151" fmla="*/ 5410317 h 5641173"/>
              <a:gd name="connsiteX152" fmla="*/ 6660723 w 11243827"/>
              <a:gd name="connsiteY152" fmla="*/ 5408304 h 5641173"/>
              <a:gd name="connsiteX153" fmla="*/ 6532914 w 11243827"/>
              <a:gd name="connsiteY153" fmla="*/ 5431205 h 5641173"/>
              <a:gd name="connsiteX154" fmla="*/ 6317327 w 11243827"/>
              <a:gd name="connsiteY154" fmla="*/ 5481889 h 5641173"/>
              <a:gd name="connsiteX155" fmla="*/ 6196243 w 11243827"/>
              <a:gd name="connsiteY155" fmla="*/ 5515042 h 5641173"/>
              <a:gd name="connsiteX156" fmla="*/ 6099124 w 11243827"/>
              <a:gd name="connsiteY156" fmla="*/ 5516848 h 5641173"/>
              <a:gd name="connsiteX157" fmla="*/ 6016077 w 11243827"/>
              <a:gd name="connsiteY157" fmla="*/ 5528642 h 5641173"/>
              <a:gd name="connsiteX158" fmla="*/ 6004389 w 11243827"/>
              <a:gd name="connsiteY158" fmla="*/ 5531206 h 5641173"/>
              <a:gd name="connsiteX159" fmla="*/ 5933945 w 11243827"/>
              <a:gd name="connsiteY159" fmla="*/ 5538840 h 5641173"/>
              <a:gd name="connsiteX160" fmla="*/ 5883936 w 11243827"/>
              <a:gd name="connsiteY160" fmla="*/ 5553807 h 5641173"/>
              <a:gd name="connsiteX161" fmla="*/ 5798331 w 11243827"/>
              <a:gd name="connsiteY161" fmla="*/ 5564248 h 5641173"/>
              <a:gd name="connsiteX162" fmla="*/ 5712738 w 11243827"/>
              <a:gd name="connsiteY162" fmla="*/ 5573120 h 5641173"/>
              <a:gd name="connsiteX163" fmla="*/ 5681342 w 11243827"/>
              <a:gd name="connsiteY163" fmla="*/ 5575621 h 5641173"/>
              <a:gd name="connsiteX164" fmla="*/ 5627167 w 11243827"/>
              <a:gd name="connsiteY164" fmla="*/ 5583215 h 5641173"/>
              <a:gd name="connsiteX165" fmla="*/ 5591414 w 11243827"/>
              <a:gd name="connsiteY165" fmla="*/ 5587695 h 5641173"/>
              <a:gd name="connsiteX166" fmla="*/ 5583028 w 11243827"/>
              <a:gd name="connsiteY166" fmla="*/ 5580877 h 5641173"/>
              <a:gd name="connsiteX167" fmla="*/ 5549426 w 11243827"/>
              <a:gd name="connsiteY167" fmla="*/ 5582858 h 5641173"/>
              <a:gd name="connsiteX168" fmla="*/ 5519999 w 11243827"/>
              <a:gd name="connsiteY168" fmla="*/ 5592246 h 5641173"/>
              <a:gd name="connsiteX169" fmla="*/ 5480028 w 11243827"/>
              <a:gd name="connsiteY169" fmla="*/ 5597282 h 5641173"/>
              <a:gd name="connsiteX170" fmla="*/ 5456175 w 11243827"/>
              <a:gd name="connsiteY170" fmla="*/ 5600371 h 5641173"/>
              <a:gd name="connsiteX171" fmla="*/ 5388463 w 11243827"/>
              <a:gd name="connsiteY171" fmla="*/ 5602638 h 5641173"/>
              <a:gd name="connsiteX172" fmla="*/ 5265898 w 11243827"/>
              <a:gd name="connsiteY172" fmla="*/ 5591830 h 5641173"/>
              <a:gd name="connsiteX173" fmla="*/ 5231231 w 11243827"/>
              <a:gd name="connsiteY173" fmla="*/ 5592790 h 5641173"/>
              <a:gd name="connsiteX174" fmla="*/ 5226996 w 11243827"/>
              <a:gd name="connsiteY174" fmla="*/ 5595040 h 5641173"/>
              <a:gd name="connsiteX175" fmla="*/ 5175988 w 11243827"/>
              <a:gd name="connsiteY175" fmla="*/ 5588131 h 5641173"/>
              <a:gd name="connsiteX176" fmla="*/ 5107470 w 11243827"/>
              <a:gd name="connsiteY176" fmla="*/ 5594771 h 5641173"/>
              <a:gd name="connsiteX177" fmla="*/ 5027868 w 11243827"/>
              <a:gd name="connsiteY177" fmla="*/ 5605624 h 5641173"/>
              <a:gd name="connsiteX178" fmla="*/ 5007324 w 11243827"/>
              <a:gd name="connsiteY178" fmla="*/ 5609209 h 5641173"/>
              <a:gd name="connsiteX179" fmla="*/ 4952559 w 11243827"/>
              <a:gd name="connsiteY179" fmla="*/ 5611402 h 5641173"/>
              <a:gd name="connsiteX180" fmla="*/ 4826081 w 11243827"/>
              <a:gd name="connsiteY180" fmla="*/ 5616191 h 5641173"/>
              <a:gd name="connsiteX181" fmla="*/ 4823501 w 11243827"/>
              <a:gd name="connsiteY181" fmla="*/ 5619174 h 5641173"/>
              <a:gd name="connsiteX182" fmla="*/ 4813093 w 11243827"/>
              <a:gd name="connsiteY182" fmla="*/ 5620026 h 5641173"/>
              <a:gd name="connsiteX183" fmla="*/ 4810563 w 11243827"/>
              <a:gd name="connsiteY183" fmla="*/ 5620787 h 5641173"/>
              <a:gd name="connsiteX184" fmla="*/ 4795818 w 11243827"/>
              <a:gd name="connsiteY184" fmla="*/ 5624618 h 5641173"/>
              <a:gd name="connsiteX185" fmla="*/ 4758404 w 11243827"/>
              <a:gd name="connsiteY185" fmla="*/ 5619510 h 5641173"/>
              <a:gd name="connsiteX186" fmla="*/ 4717254 w 11243827"/>
              <a:gd name="connsiteY186" fmla="*/ 5624155 h 5641173"/>
              <a:gd name="connsiteX187" fmla="*/ 4591958 w 11243827"/>
              <a:gd name="connsiteY187" fmla="*/ 5624710 h 5641173"/>
              <a:gd name="connsiteX188" fmla="*/ 4476215 w 11243827"/>
              <a:gd name="connsiteY188" fmla="*/ 5628210 h 5641173"/>
              <a:gd name="connsiteX189" fmla="*/ 4425193 w 11243827"/>
              <a:gd name="connsiteY189" fmla="*/ 5627414 h 5641173"/>
              <a:gd name="connsiteX190" fmla="*/ 4383866 w 11243827"/>
              <a:gd name="connsiteY190" fmla="*/ 5626546 h 5641173"/>
              <a:gd name="connsiteX191" fmla="*/ 4385596 w 11243827"/>
              <a:gd name="connsiteY191" fmla="*/ 5634646 h 5641173"/>
              <a:gd name="connsiteX192" fmla="*/ 4360864 w 11243827"/>
              <a:gd name="connsiteY192" fmla="*/ 5641173 h 5641173"/>
              <a:gd name="connsiteX193" fmla="*/ 4328321 w 11243827"/>
              <a:gd name="connsiteY193" fmla="*/ 5626332 h 5641173"/>
              <a:gd name="connsiteX194" fmla="*/ 4309842 w 11243827"/>
              <a:gd name="connsiteY194" fmla="*/ 5626471 h 5641173"/>
              <a:gd name="connsiteX195" fmla="*/ 4277424 w 11243827"/>
              <a:gd name="connsiteY195" fmla="*/ 5631598 h 5641173"/>
              <a:gd name="connsiteX196" fmla="*/ 4266627 w 11243827"/>
              <a:gd name="connsiteY196" fmla="*/ 5633969 h 5641173"/>
              <a:gd name="connsiteX197" fmla="*/ 4185525 w 11243827"/>
              <a:gd name="connsiteY197" fmla="*/ 5617508 h 5641173"/>
              <a:gd name="connsiteX198" fmla="*/ 4177617 w 11243827"/>
              <a:gd name="connsiteY198" fmla="*/ 5610903 h 5641173"/>
              <a:gd name="connsiteX199" fmla="*/ 4136948 w 11243827"/>
              <a:gd name="connsiteY199" fmla="*/ 5608031 h 5641173"/>
              <a:gd name="connsiteX200" fmla="*/ 4132323 w 11243827"/>
              <a:gd name="connsiteY200" fmla="*/ 5609784 h 5641173"/>
              <a:gd name="connsiteX201" fmla="*/ 4098620 w 11243827"/>
              <a:gd name="connsiteY201" fmla="*/ 5599672 h 5641173"/>
              <a:gd name="connsiteX202" fmla="*/ 3963475 w 11243827"/>
              <a:gd name="connsiteY202" fmla="*/ 5581841 h 5641173"/>
              <a:gd name="connsiteX203" fmla="*/ 3703613 w 11243827"/>
              <a:gd name="connsiteY203" fmla="*/ 5572482 h 5641173"/>
              <a:gd name="connsiteX204" fmla="*/ 3432987 w 11243827"/>
              <a:gd name="connsiteY204" fmla="*/ 5545768 h 5641173"/>
              <a:gd name="connsiteX205" fmla="*/ 3176381 w 11243827"/>
              <a:gd name="connsiteY205" fmla="*/ 5556110 h 5641173"/>
              <a:gd name="connsiteX206" fmla="*/ 2710156 w 11243827"/>
              <a:gd name="connsiteY206" fmla="*/ 5527517 h 5641173"/>
              <a:gd name="connsiteX207" fmla="*/ 2550206 w 11243827"/>
              <a:gd name="connsiteY207" fmla="*/ 5524958 h 5641173"/>
              <a:gd name="connsiteX208" fmla="*/ 2443041 w 11243827"/>
              <a:gd name="connsiteY208" fmla="*/ 5523990 h 5641173"/>
              <a:gd name="connsiteX209" fmla="*/ 2435613 w 11243827"/>
              <a:gd name="connsiteY209" fmla="*/ 5526704 h 5641173"/>
              <a:gd name="connsiteX210" fmla="*/ 2405682 w 11243827"/>
              <a:gd name="connsiteY210" fmla="*/ 5528307 h 5641173"/>
              <a:gd name="connsiteX211" fmla="*/ 2397487 w 11243827"/>
              <a:gd name="connsiteY211" fmla="*/ 5540337 h 5641173"/>
              <a:gd name="connsiteX212" fmla="*/ 2297454 w 11243827"/>
              <a:gd name="connsiteY212" fmla="*/ 5550765 h 5641173"/>
              <a:gd name="connsiteX213" fmla="*/ 2056700 w 11243827"/>
              <a:gd name="connsiteY213" fmla="*/ 5555489 h 5641173"/>
              <a:gd name="connsiteX214" fmla="*/ 1878530 w 11243827"/>
              <a:gd name="connsiteY214" fmla="*/ 5535330 h 5641173"/>
              <a:gd name="connsiteX215" fmla="*/ 1859292 w 11243827"/>
              <a:gd name="connsiteY215" fmla="*/ 5535461 h 5641173"/>
              <a:gd name="connsiteX216" fmla="*/ 1835626 w 11243827"/>
              <a:gd name="connsiteY216" fmla="*/ 5533793 h 5641173"/>
              <a:gd name="connsiteX217" fmla="*/ 1798939 w 11243827"/>
              <a:gd name="connsiteY217" fmla="*/ 5540285 h 5641173"/>
              <a:gd name="connsiteX218" fmla="*/ 1779046 w 11243827"/>
              <a:gd name="connsiteY218" fmla="*/ 5549949 h 5641173"/>
              <a:gd name="connsiteX219" fmla="*/ 1772421 w 11243827"/>
              <a:gd name="connsiteY219" fmla="*/ 5549018 h 5641173"/>
              <a:gd name="connsiteX220" fmla="*/ 1772052 w 11243827"/>
              <a:gd name="connsiteY220" fmla="*/ 5545689 h 5641173"/>
              <a:gd name="connsiteX221" fmla="*/ 1711543 w 11243827"/>
              <a:gd name="connsiteY221" fmla="*/ 5534558 h 5641173"/>
              <a:gd name="connsiteX222" fmla="*/ 1698891 w 11243827"/>
              <a:gd name="connsiteY222" fmla="*/ 5513187 h 5641173"/>
              <a:gd name="connsiteX223" fmla="*/ 1538763 w 11243827"/>
              <a:gd name="connsiteY223" fmla="*/ 5482781 h 5641173"/>
              <a:gd name="connsiteX224" fmla="*/ 1501533 w 11243827"/>
              <a:gd name="connsiteY224" fmla="*/ 5467817 h 5641173"/>
              <a:gd name="connsiteX225" fmla="*/ 1461266 w 11243827"/>
              <a:gd name="connsiteY225" fmla="*/ 5469343 h 5641173"/>
              <a:gd name="connsiteX226" fmla="*/ 1449415 w 11243827"/>
              <a:gd name="connsiteY226" fmla="*/ 5460467 h 5641173"/>
              <a:gd name="connsiteX227" fmla="*/ 1447454 w 11243827"/>
              <a:gd name="connsiteY227" fmla="*/ 5458776 h 5641173"/>
              <a:gd name="connsiteX228" fmla="*/ 1437814 w 11243827"/>
              <a:gd name="connsiteY228" fmla="*/ 5455515 h 5641173"/>
              <a:gd name="connsiteX229" fmla="*/ 1437334 w 11243827"/>
              <a:gd name="connsiteY229" fmla="*/ 5450209 h 5641173"/>
              <a:gd name="connsiteX230" fmla="*/ 1424429 w 11243827"/>
              <a:gd name="connsiteY230" fmla="*/ 5442157 h 5641173"/>
              <a:gd name="connsiteX231" fmla="*/ 1406063 w 11243827"/>
              <a:gd name="connsiteY231" fmla="*/ 5437380 h 5641173"/>
              <a:gd name="connsiteX232" fmla="*/ 1316379 w 11243827"/>
              <a:gd name="connsiteY232" fmla="*/ 5419601 h 5641173"/>
              <a:gd name="connsiteX233" fmla="*/ 1264090 w 11243827"/>
              <a:gd name="connsiteY233" fmla="*/ 5406153 h 5641173"/>
              <a:gd name="connsiteX234" fmla="*/ 1246374 w 11243827"/>
              <a:gd name="connsiteY234" fmla="*/ 5396631 h 5641173"/>
              <a:gd name="connsiteX235" fmla="*/ 1220190 w 11243827"/>
              <a:gd name="connsiteY235" fmla="*/ 5386301 h 5641173"/>
              <a:gd name="connsiteX236" fmla="*/ 1175643 w 11243827"/>
              <a:gd name="connsiteY236" fmla="*/ 5364651 h 5641173"/>
              <a:gd name="connsiteX237" fmla="*/ 1150342 w 11243827"/>
              <a:gd name="connsiteY237" fmla="*/ 5358447 h 5641173"/>
              <a:gd name="connsiteX238" fmla="*/ 1137272 w 11243827"/>
              <a:gd name="connsiteY238" fmla="*/ 5351191 h 5641173"/>
              <a:gd name="connsiteX239" fmla="*/ 1131268 w 11243827"/>
              <a:gd name="connsiteY239" fmla="*/ 5350530 h 5641173"/>
              <a:gd name="connsiteX240" fmla="*/ 1112024 w 11243827"/>
              <a:gd name="connsiteY240" fmla="*/ 5345786 h 5641173"/>
              <a:gd name="connsiteX241" fmla="*/ 1100870 w 11243827"/>
              <a:gd name="connsiteY241" fmla="*/ 5343651 h 5641173"/>
              <a:gd name="connsiteX242" fmla="*/ 1096383 w 11243827"/>
              <a:gd name="connsiteY242" fmla="*/ 5343015 h 5641173"/>
              <a:gd name="connsiteX243" fmla="*/ 1085571 w 11243827"/>
              <a:gd name="connsiteY243" fmla="*/ 5345836 h 5641173"/>
              <a:gd name="connsiteX244" fmla="*/ 1073168 w 11243827"/>
              <a:gd name="connsiteY244" fmla="*/ 5341521 h 5641173"/>
              <a:gd name="connsiteX245" fmla="*/ 1058039 w 11243827"/>
              <a:gd name="connsiteY245" fmla="*/ 5343504 h 5641173"/>
              <a:gd name="connsiteX246" fmla="*/ 1055426 w 11243827"/>
              <a:gd name="connsiteY246" fmla="*/ 5339088 h 5641173"/>
              <a:gd name="connsiteX247" fmla="*/ 1044738 w 11243827"/>
              <a:gd name="connsiteY247" fmla="*/ 5333063 h 5641173"/>
              <a:gd name="connsiteX248" fmla="*/ 1033909 w 11243827"/>
              <a:gd name="connsiteY248" fmla="*/ 5335680 h 5641173"/>
              <a:gd name="connsiteX249" fmla="*/ 1012649 w 11243827"/>
              <a:gd name="connsiteY249" fmla="*/ 5334541 h 5641173"/>
              <a:gd name="connsiteX250" fmla="*/ 1007115 w 11243827"/>
              <a:gd name="connsiteY250" fmla="*/ 5332775 h 5641173"/>
              <a:gd name="connsiteX251" fmla="*/ 986002 w 11243827"/>
              <a:gd name="connsiteY251" fmla="*/ 5334906 h 5641173"/>
              <a:gd name="connsiteX252" fmla="*/ 953418 w 11243827"/>
              <a:gd name="connsiteY252" fmla="*/ 5333901 h 5641173"/>
              <a:gd name="connsiteX253" fmla="*/ 916854 w 11243827"/>
              <a:gd name="connsiteY253" fmla="*/ 5329435 h 5641173"/>
              <a:gd name="connsiteX254" fmla="*/ 905651 w 11243827"/>
              <a:gd name="connsiteY254" fmla="*/ 5332114 h 5641173"/>
              <a:gd name="connsiteX255" fmla="*/ 836961 w 11243827"/>
              <a:gd name="connsiteY255" fmla="*/ 5330803 h 5641173"/>
              <a:gd name="connsiteX256" fmla="*/ 817627 w 11243827"/>
              <a:gd name="connsiteY256" fmla="*/ 5330580 h 5641173"/>
              <a:gd name="connsiteX257" fmla="*/ 801817 w 11243827"/>
              <a:gd name="connsiteY257" fmla="*/ 5325937 h 5641173"/>
              <a:gd name="connsiteX258" fmla="*/ 798857 w 11243827"/>
              <a:gd name="connsiteY258" fmla="*/ 5320979 h 5641173"/>
              <a:gd name="connsiteX259" fmla="*/ 788354 w 11243827"/>
              <a:gd name="connsiteY259" fmla="*/ 5320143 h 5641173"/>
              <a:gd name="connsiteX260" fmla="*/ 785726 w 11243827"/>
              <a:gd name="connsiteY260" fmla="*/ 5318989 h 5641173"/>
              <a:gd name="connsiteX261" fmla="*/ 770507 w 11243827"/>
              <a:gd name="connsiteY261" fmla="*/ 5313309 h 5641173"/>
              <a:gd name="connsiteX262" fmla="*/ 733810 w 11243827"/>
              <a:gd name="connsiteY262" fmla="*/ 5324286 h 5641173"/>
              <a:gd name="connsiteX263" fmla="*/ 692117 w 11243827"/>
              <a:gd name="connsiteY263" fmla="*/ 5318786 h 5641173"/>
              <a:gd name="connsiteX264" fmla="*/ 528894 w 11243827"/>
              <a:gd name="connsiteY264" fmla="*/ 5327578 h 5641173"/>
              <a:gd name="connsiteX265" fmla="*/ 507005 w 11243827"/>
              <a:gd name="connsiteY265" fmla="*/ 5310149 h 5641173"/>
              <a:gd name="connsiteX266" fmla="*/ 441302 w 11243827"/>
              <a:gd name="connsiteY266" fmla="*/ 5307062 h 5641173"/>
              <a:gd name="connsiteX267" fmla="*/ 336819 w 11243827"/>
              <a:gd name="connsiteY267" fmla="*/ 5336690 h 5641173"/>
              <a:gd name="connsiteX268" fmla="*/ 215763 w 11243827"/>
              <a:gd name="connsiteY268" fmla="*/ 5332575 h 5641173"/>
              <a:gd name="connsiteX269" fmla="*/ 205927 w 11243827"/>
              <a:gd name="connsiteY269" fmla="*/ 5339672 h 5641173"/>
              <a:gd name="connsiteX270" fmla="*/ 194189 w 11243827"/>
              <a:gd name="connsiteY270" fmla="*/ 5343588 h 5641173"/>
              <a:gd name="connsiteX271" fmla="*/ 192552 w 11243827"/>
              <a:gd name="connsiteY271" fmla="*/ 5342845 h 5641173"/>
              <a:gd name="connsiteX272" fmla="*/ 178320 w 11243827"/>
              <a:gd name="connsiteY272" fmla="*/ 5343766 h 5641173"/>
              <a:gd name="connsiteX273" fmla="*/ 175596 w 11243827"/>
              <a:gd name="connsiteY273" fmla="*/ 5346411 h 5641173"/>
              <a:gd name="connsiteX274" fmla="*/ 165951 w 11243827"/>
              <a:gd name="connsiteY274" fmla="*/ 5347808 h 5641173"/>
              <a:gd name="connsiteX275" fmla="*/ 147287 w 11243827"/>
              <a:gd name="connsiteY275" fmla="*/ 5352625 h 5641173"/>
              <a:gd name="connsiteX276" fmla="*/ 143484 w 11243827"/>
              <a:gd name="connsiteY276" fmla="*/ 5351591 h 5641173"/>
              <a:gd name="connsiteX277" fmla="*/ 114847 w 11243827"/>
              <a:gd name="connsiteY277" fmla="*/ 5355844 h 5641173"/>
              <a:gd name="connsiteX278" fmla="*/ 114306 w 11243827"/>
              <a:gd name="connsiteY278" fmla="*/ 5354983 h 5641173"/>
              <a:gd name="connsiteX279" fmla="*/ 105588 w 11243827"/>
              <a:gd name="connsiteY279" fmla="*/ 5352169 h 5641173"/>
              <a:gd name="connsiteX280" fmla="*/ 89264 w 11243827"/>
              <a:gd name="connsiteY280" fmla="*/ 5348886 h 5641173"/>
              <a:gd name="connsiteX281" fmla="*/ 49794 w 11243827"/>
              <a:gd name="connsiteY281" fmla="*/ 5329950 h 5641173"/>
              <a:gd name="connsiteX282" fmla="*/ 19924 w 11243827"/>
              <a:gd name="connsiteY282" fmla="*/ 5334282 h 5641173"/>
              <a:gd name="connsiteX283" fmla="*/ 13819 w 11243827"/>
              <a:gd name="connsiteY283" fmla="*/ 5334653 h 5641173"/>
              <a:gd name="connsiteX284" fmla="*/ 13657 w 11243827"/>
              <a:gd name="connsiteY284" fmla="*/ 5334455 h 5641173"/>
              <a:gd name="connsiteX285" fmla="*/ 7139 w 11243827"/>
              <a:gd name="connsiteY285" fmla="*/ 5334438 h 5641173"/>
              <a:gd name="connsiteX286" fmla="*/ 2684 w 11243827"/>
              <a:gd name="connsiteY286" fmla="*/ 5335333 h 5641173"/>
              <a:gd name="connsiteX287" fmla="*/ 0 w 11243827"/>
              <a:gd name="connsiteY287" fmla="*/ 5335496 h 5641173"/>
              <a:gd name="connsiteX288" fmla="*/ 0 w 11243827"/>
              <a:gd name="connsiteY288" fmla="*/ 10592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20917 w 11243827"/>
              <a:gd name="connsiteY148" fmla="*/ 5426664 h 5641173"/>
              <a:gd name="connsiteX149" fmla="*/ 6724964 w 11243827"/>
              <a:gd name="connsiteY149" fmla="*/ 5414071 h 5641173"/>
              <a:gd name="connsiteX150" fmla="*/ 6717823 w 11243827"/>
              <a:gd name="connsiteY150" fmla="*/ 5410317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20917 w 11243827"/>
              <a:gd name="connsiteY148" fmla="*/ 5426664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20917 w 11243827"/>
              <a:gd name="connsiteY148" fmla="*/ 5637174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804792 w 11243827"/>
              <a:gd name="connsiteY148" fmla="*/ 5439822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804792 w 11243827"/>
              <a:gd name="connsiteY148" fmla="*/ 5439822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87273"/>
              <a:gd name="connsiteX1" fmla="*/ 11243827 w 11243827"/>
              <a:gd name="connsiteY1" fmla="*/ 1470035 h 5687273"/>
              <a:gd name="connsiteX2" fmla="*/ 11243827 w 11243827"/>
              <a:gd name="connsiteY2" fmla="*/ 5001571 h 5687273"/>
              <a:gd name="connsiteX3" fmla="*/ 11243827 w 11243827"/>
              <a:gd name="connsiteY3" fmla="*/ 5209610 h 5687273"/>
              <a:gd name="connsiteX4" fmla="*/ 11240675 w 11243827"/>
              <a:gd name="connsiteY4" fmla="*/ 5210442 h 5687273"/>
              <a:gd name="connsiteX5" fmla="*/ 11179959 w 11243827"/>
              <a:gd name="connsiteY5" fmla="*/ 5221199 h 5687273"/>
              <a:gd name="connsiteX6" fmla="*/ 11105493 w 11243827"/>
              <a:gd name="connsiteY6" fmla="*/ 5259905 h 5687273"/>
              <a:gd name="connsiteX7" fmla="*/ 11078640 w 11243827"/>
              <a:gd name="connsiteY7" fmla="*/ 5263531 h 5687273"/>
              <a:gd name="connsiteX8" fmla="*/ 11079616 w 11243827"/>
              <a:gd name="connsiteY8" fmla="*/ 5270380 h 5687273"/>
              <a:gd name="connsiteX9" fmla="*/ 11069641 w 11243827"/>
              <a:gd name="connsiteY9" fmla="*/ 5270884 h 5687273"/>
              <a:gd name="connsiteX10" fmla="*/ 11047377 w 11243827"/>
              <a:gd name="connsiteY10" fmla="*/ 5271051 h 5687273"/>
              <a:gd name="connsiteX11" fmla="*/ 10980705 w 11243827"/>
              <a:gd name="connsiteY11" fmla="*/ 5272951 h 5687273"/>
              <a:gd name="connsiteX12" fmla="*/ 10962514 w 11243827"/>
              <a:gd name="connsiteY12" fmla="*/ 5286084 h 5687273"/>
              <a:gd name="connsiteX13" fmla="*/ 10945307 w 11243827"/>
              <a:gd name="connsiteY13" fmla="*/ 5286290 h 5687273"/>
              <a:gd name="connsiteX14" fmla="*/ 10845516 w 11243827"/>
              <a:gd name="connsiteY14" fmla="*/ 5303894 h 5687273"/>
              <a:gd name="connsiteX15" fmla="*/ 10831795 w 11243827"/>
              <a:gd name="connsiteY15" fmla="*/ 5305210 h 5687273"/>
              <a:gd name="connsiteX16" fmla="*/ 10824365 w 11243827"/>
              <a:gd name="connsiteY16" fmla="*/ 5311111 h 5687273"/>
              <a:gd name="connsiteX17" fmla="*/ 10797756 w 11243827"/>
              <a:gd name="connsiteY17" fmla="*/ 5312285 h 5687273"/>
              <a:gd name="connsiteX18" fmla="*/ 10796525 w 11243827"/>
              <a:gd name="connsiteY18" fmla="*/ 5315645 h 5687273"/>
              <a:gd name="connsiteX19" fmla="*/ 10709063 w 11243827"/>
              <a:gd name="connsiteY19" fmla="*/ 5344492 h 5687273"/>
              <a:gd name="connsiteX20" fmla="*/ 10694078 w 11243827"/>
              <a:gd name="connsiteY20" fmla="*/ 5349258 h 5687273"/>
              <a:gd name="connsiteX21" fmla="*/ 10681131 w 11243827"/>
              <a:gd name="connsiteY21" fmla="*/ 5347812 h 5687273"/>
              <a:gd name="connsiteX22" fmla="*/ 10609448 w 11243827"/>
              <a:gd name="connsiteY22" fmla="*/ 5351931 h 5687273"/>
              <a:gd name="connsiteX23" fmla="*/ 10592397 w 11243827"/>
              <a:gd name="connsiteY23" fmla="*/ 5349402 h 5687273"/>
              <a:gd name="connsiteX24" fmla="*/ 10585227 w 11243827"/>
              <a:gd name="connsiteY24" fmla="*/ 5344063 h 5687273"/>
              <a:gd name="connsiteX25" fmla="*/ 10557472 w 11243827"/>
              <a:gd name="connsiteY25" fmla="*/ 5354151 h 5687273"/>
              <a:gd name="connsiteX26" fmla="*/ 10514646 w 11243827"/>
              <a:gd name="connsiteY26" fmla="*/ 5361064 h 5687273"/>
              <a:gd name="connsiteX27" fmla="*/ 10494292 w 11243827"/>
              <a:gd name="connsiteY27" fmla="*/ 5366054 h 5687273"/>
              <a:gd name="connsiteX28" fmla="*/ 10477869 w 11243827"/>
              <a:gd name="connsiteY28" fmla="*/ 5363025 h 5687273"/>
              <a:gd name="connsiteX29" fmla="*/ 10384411 w 11243827"/>
              <a:gd name="connsiteY29" fmla="*/ 5362257 h 5687273"/>
              <a:gd name="connsiteX30" fmla="*/ 10362921 w 11243827"/>
              <a:gd name="connsiteY30" fmla="*/ 5357444 h 5687273"/>
              <a:gd name="connsiteX31" fmla="*/ 10352736 w 11243827"/>
              <a:gd name="connsiteY31" fmla="*/ 5347851 h 5687273"/>
              <a:gd name="connsiteX32" fmla="*/ 10344754 w 11243827"/>
              <a:gd name="connsiteY32" fmla="*/ 5351272 h 5687273"/>
              <a:gd name="connsiteX33" fmla="*/ 10288226 w 11243827"/>
              <a:gd name="connsiteY33" fmla="*/ 5351613 h 5687273"/>
              <a:gd name="connsiteX34" fmla="*/ 10251350 w 11243827"/>
              <a:gd name="connsiteY34" fmla="*/ 5352711 h 5687273"/>
              <a:gd name="connsiteX35" fmla="*/ 10249108 w 11243827"/>
              <a:gd name="connsiteY35" fmla="*/ 5365881 h 5687273"/>
              <a:gd name="connsiteX36" fmla="*/ 10216272 w 11243827"/>
              <a:gd name="connsiteY36" fmla="*/ 5370573 h 5687273"/>
              <a:gd name="connsiteX37" fmla="*/ 10181278 w 11243827"/>
              <a:gd name="connsiteY37" fmla="*/ 5362119 h 5687273"/>
              <a:gd name="connsiteX38" fmla="*/ 10140033 w 11243827"/>
              <a:gd name="connsiteY38" fmla="*/ 5363304 h 5687273"/>
              <a:gd name="connsiteX39" fmla="*/ 10115353 w 11243827"/>
              <a:gd name="connsiteY39" fmla="*/ 5363869 h 5687273"/>
              <a:gd name="connsiteX40" fmla="*/ 10050578 w 11243827"/>
              <a:gd name="connsiteY40" fmla="*/ 5376153 h 5687273"/>
              <a:gd name="connsiteX41" fmla="*/ 9945478 w 11243827"/>
              <a:gd name="connsiteY41" fmla="*/ 5422859 h 5687273"/>
              <a:gd name="connsiteX42" fmla="*/ 9912481 w 11243827"/>
              <a:gd name="connsiteY42" fmla="*/ 5429477 h 5687273"/>
              <a:gd name="connsiteX43" fmla="*/ 9906713 w 11243827"/>
              <a:gd name="connsiteY43" fmla="*/ 5426784 h 5687273"/>
              <a:gd name="connsiteX44" fmla="*/ 9742436 w 11243827"/>
              <a:gd name="connsiteY44" fmla="*/ 5454834 h 5687273"/>
              <a:gd name="connsiteX45" fmla="*/ 9713044 w 11243827"/>
              <a:gd name="connsiteY45" fmla="*/ 5456476 h 5687273"/>
              <a:gd name="connsiteX46" fmla="*/ 9691033 w 11243827"/>
              <a:gd name="connsiteY46" fmla="*/ 5455451 h 5687273"/>
              <a:gd name="connsiteX47" fmla="*/ 9638355 w 11243827"/>
              <a:gd name="connsiteY47" fmla="*/ 5464794 h 5687273"/>
              <a:gd name="connsiteX48" fmla="*/ 9552434 w 11243827"/>
              <a:gd name="connsiteY48" fmla="*/ 5485280 h 5687273"/>
              <a:gd name="connsiteX49" fmla="*/ 9533883 w 11243827"/>
              <a:gd name="connsiteY49" fmla="*/ 5488516 h 5687273"/>
              <a:gd name="connsiteX50" fmla="*/ 9516916 w 11243827"/>
              <a:gd name="connsiteY50" fmla="*/ 5486828 h 5687273"/>
              <a:gd name="connsiteX51" fmla="*/ 9512093 w 11243827"/>
              <a:gd name="connsiteY51" fmla="*/ 5482541 h 5687273"/>
              <a:gd name="connsiteX52" fmla="*/ 9501725 w 11243827"/>
              <a:gd name="connsiteY52" fmla="*/ 5483603 h 5687273"/>
              <a:gd name="connsiteX53" fmla="*/ 9498754 w 11243827"/>
              <a:gd name="connsiteY53" fmla="*/ 5482951 h 5687273"/>
              <a:gd name="connsiteX54" fmla="*/ 9481932 w 11243827"/>
              <a:gd name="connsiteY54" fmla="*/ 5480151 h 5687273"/>
              <a:gd name="connsiteX55" fmla="*/ 9451321 w 11243827"/>
              <a:gd name="connsiteY55" fmla="*/ 5497375 h 5687273"/>
              <a:gd name="connsiteX56" fmla="*/ 9409298 w 11243827"/>
              <a:gd name="connsiteY56" fmla="*/ 5499478 h 5687273"/>
              <a:gd name="connsiteX57" fmla="*/ 9257007 w 11243827"/>
              <a:gd name="connsiteY57" fmla="*/ 5537183 h 5687273"/>
              <a:gd name="connsiteX58" fmla="*/ 9229078 w 11243827"/>
              <a:gd name="connsiteY58" fmla="*/ 5524154 h 5687273"/>
              <a:gd name="connsiteX59" fmla="*/ 9165105 w 11243827"/>
              <a:gd name="connsiteY59" fmla="*/ 5532892 h 5687273"/>
              <a:gd name="connsiteX60" fmla="*/ 9077301 w 11243827"/>
              <a:gd name="connsiteY60" fmla="*/ 5580356 h 5687273"/>
              <a:gd name="connsiteX61" fmla="*/ 8960065 w 11243827"/>
              <a:gd name="connsiteY61" fmla="*/ 5597982 h 5687273"/>
              <a:gd name="connsiteX62" fmla="*/ 8953536 w 11243827"/>
              <a:gd name="connsiteY62" fmla="*/ 5606638 h 5687273"/>
              <a:gd name="connsiteX63" fmla="*/ 8943907 w 11243827"/>
              <a:gd name="connsiteY63" fmla="*/ 5612541 h 5687273"/>
              <a:gd name="connsiteX64" fmla="*/ 8942046 w 11243827"/>
              <a:gd name="connsiteY64" fmla="*/ 5612112 h 5687273"/>
              <a:gd name="connsiteX65" fmla="*/ 8928824 w 11243827"/>
              <a:gd name="connsiteY65" fmla="*/ 5615549 h 5687273"/>
              <a:gd name="connsiteX66" fmla="*/ 8927294 w 11243827"/>
              <a:gd name="connsiteY66" fmla="*/ 5618607 h 5687273"/>
              <a:gd name="connsiteX67" fmla="*/ 8918651 w 11243827"/>
              <a:gd name="connsiteY67" fmla="*/ 5621688 h 5687273"/>
              <a:gd name="connsiteX68" fmla="*/ 8902772 w 11243827"/>
              <a:gd name="connsiteY68" fmla="*/ 5629703 h 5687273"/>
              <a:gd name="connsiteX69" fmla="*/ 8898724 w 11243827"/>
              <a:gd name="connsiteY69" fmla="*/ 5629379 h 5687273"/>
              <a:gd name="connsiteX70" fmla="*/ 8873099 w 11243827"/>
              <a:gd name="connsiteY70" fmla="*/ 5638628 h 5687273"/>
              <a:gd name="connsiteX71" fmla="*/ 8872234 w 11243827"/>
              <a:gd name="connsiteY71" fmla="*/ 5637889 h 5687273"/>
              <a:gd name="connsiteX72" fmla="*/ 8862777 w 11243827"/>
              <a:gd name="connsiteY72" fmla="*/ 5636711 h 5687273"/>
              <a:gd name="connsiteX73" fmla="*/ 8845869 w 11243827"/>
              <a:gd name="connsiteY73" fmla="*/ 5636436 h 5687273"/>
              <a:gd name="connsiteX74" fmla="*/ 8800548 w 11243827"/>
              <a:gd name="connsiteY74" fmla="*/ 5625084 h 5687273"/>
              <a:gd name="connsiteX75" fmla="*/ 8773774 w 11243827"/>
              <a:gd name="connsiteY75" fmla="*/ 5634630 h 5687273"/>
              <a:gd name="connsiteX76" fmla="*/ 8698255 w 11243827"/>
              <a:gd name="connsiteY76" fmla="*/ 5636083 h 5687273"/>
              <a:gd name="connsiteX77" fmla="*/ 8619167 w 11243827"/>
              <a:gd name="connsiteY77" fmla="*/ 5619130 h 5687273"/>
              <a:gd name="connsiteX78" fmla="*/ 8539822 w 11243827"/>
              <a:gd name="connsiteY78" fmla="*/ 5616905 h 5687273"/>
              <a:gd name="connsiteX79" fmla="*/ 8511094 w 11243827"/>
              <a:gd name="connsiteY79" fmla="*/ 5617360 h 5687273"/>
              <a:gd name="connsiteX80" fmla="*/ 8459886 w 11243827"/>
              <a:gd name="connsiteY80" fmla="*/ 5612612 h 5687273"/>
              <a:gd name="connsiteX81" fmla="*/ 8436432 w 11243827"/>
              <a:gd name="connsiteY81" fmla="*/ 5606990 h 5687273"/>
              <a:gd name="connsiteX82" fmla="*/ 8435403 w 11243827"/>
              <a:gd name="connsiteY82" fmla="*/ 5607336 h 5687273"/>
              <a:gd name="connsiteX83" fmla="*/ 8433307 w 11243827"/>
              <a:gd name="connsiteY83" fmla="*/ 5604917 h 5687273"/>
              <a:gd name="connsiteX84" fmla="*/ 8428968 w 11243827"/>
              <a:gd name="connsiteY84" fmla="*/ 5603796 h 5687273"/>
              <a:gd name="connsiteX85" fmla="*/ 8417124 w 11243827"/>
              <a:gd name="connsiteY85" fmla="*/ 5604518 h 5687273"/>
              <a:gd name="connsiteX86" fmla="*/ 8412669 w 11243827"/>
              <a:gd name="connsiteY86" fmla="*/ 5605413 h 5687273"/>
              <a:gd name="connsiteX87" fmla="*/ 8406152 w 11243827"/>
              <a:gd name="connsiteY87" fmla="*/ 5605396 h 5687273"/>
              <a:gd name="connsiteX88" fmla="*/ 8405989 w 11243827"/>
              <a:gd name="connsiteY88" fmla="*/ 5605197 h 5687273"/>
              <a:gd name="connsiteX89" fmla="*/ 8399884 w 11243827"/>
              <a:gd name="connsiteY89" fmla="*/ 5605568 h 5687273"/>
              <a:gd name="connsiteX90" fmla="*/ 8370014 w 11243827"/>
              <a:gd name="connsiteY90" fmla="*/ 5609900 h 5687273"/>
              <a:gd name="connsiteX91" fmla="*/ 8330544 w 11243827"/>
              <a:gd name="connsiteY91" fmla="*/ 5590964 h 5687273"/>
              <a:gd name="connsiteX92" fmla="*/ 8314221 w 11243827"/>
              <a:gd name="connsiteY92" fmla="*/ 5587682 h 5687273"/>
              <a:gd name="connsiteX93" fmla="*/ 8305502 w 11243827"/>
              <a:gd name="connsiteY93" fmla="*/ 5584868 h 5687273"/>
              <a:gd name="connsiteX94" fmla="*/ 8304962 w 11243827"/>
              <a:gd name="connsiteY94" fmla="*/ 5584007 h 5687273"/>
              <a:gd name="connsiteX95" fmla="*/ 8276324 w 11243827"/>
              <a:gd name="connsiteY95" fmla="*/ 5588260 h 5687273"/>
              <a:gd name="connsiteX96" fmla="*/ 8272522 w 11243827"/>
              <a:gd name="connsiteY96" fmla="*/ 5587226 h 5687273"/>
              <a:gd name="connsiteX97" fmla="*/ 8253857 w 11243827"/>
              <a:gd name="connsiteY97" fmla="*/ 5592043 h 5687273"/>
              <a:gd name="connsiteX98" fmla="*/ 8244212 w 11243827"/>
              <a:gd name="connsiteY98" fmla="*/ 5593439 h 5687273"/>
              <a:gd name="connsiteX99" fmla="*/ 8241488 w 11243827"/>
              <a:gd name="connsiteY99" fmla="*/ 5596085 h 5687273"/>
              <a:gd name="connsiteX100" fmla="*/ 8227256 w 11243827"/>
              <a:gd name="connsiteY100" fmla="*/ 5597005 h 5687273"/>
              <a:gd name="connsiteX101" fmla="*/ 8225619 w 11243827"/>
              <a:gd name="connsiteY101" fmla="*/ 5596262 h 5687273"/>
              <a:gd name="connsiteX102" fmla="*/ 8213882 w 11243827"/>
              <a:gd name="connsiteY102" fmla="*/ 5600179 h 5687273"/>
              <a:gd name="connsiteX103" fmla="*/ 8204045 w 11243827"/>
              <a:gd name="connsiteY103" fmla="*/ 5607275 h 5687273"/>
              <a:gd name="connsiteX104" fmla="*/ 8082989 w 11243827"/>
              <a:gd name="connsiteY104" fmla="*/ 5603160 h 5687273"/>
              <a:gd name="connsiteX105" fmla="*/ 7976942 w 11243827"/>
              <a:gd name="connsiteY105" fmla="*/ 5598455 h 5687273"/>
              <a:gd name="connsiteX106" fmla="*/ 7915584 w 11243827"/>
              <a:gd name="connsiteY106" fmla="*/ 5684635 h 5687273"/>
              <a:gd name="connsiteX107" fmla="*/ 7727691 w 11243827"/>
              <a:gd name="connsiteY107" fmla="*/ 5621064 h 5687273"/>
              <a:gd name="connsiteX108" fmla="*/ 7685998 w 11243827"/>
              <a:gd name="connsiteY108" fmla="*/ 5615564 h 5687273"/>
              <a:gd name="connsiteX109" fmla="*/ 7649302 w 11243827"/>
              <a:gd name="connsiteY109" fmla="*/ 5626541 h 5687273"/>
              <a:gd name="connsiteX110" fmla="*/ 7634083 w 11243827"/>
              <a:gd name="connsiteY110" fmla="*/ 5620862 h 5687273"/>
              <a:gd name="connsiteX111" fmla="*/ 7631455 w 11243827"/>
              <a:gd name="connsiteY111" fmla="*/ 5619708 h 5687273"/>
              <a:gd name="connsiteX112" fmla="*/ 7620952 w 11243827"/>
              <a:gd name="connsiteY112" fmla="*/ 5618872 h 5687273"/>
              <a:gd name="connsiteX113" fmla="*/ 7617992 w 11243827"/>
              <a:gd name="connsiteY113" fmla="*/ 5613914 h 5687273"/>
              <a:gd name="connsiteX114" fmla="*/ 7602182 w 11243827"/>
              <a:gd name="connsiteY114" fmla="*/ 5609271 h 5687273"/>
              <a:gd name="connsiteX115" fmla="*/ 7582847 w 11243827"/>
              <a:gd name="connsiteY115" fmla="*/ 5609047 h 5687273"/>
              <a:gd name="connsiteX116" fmla="*/ 7514158 w 11243827"/>
              <a:gd name="connsiteY116" fmla="*/ 5607737 h 5687273"/>
              <a:gd name="connsiteX117" fmla="*/ 7502955 w 11243827"/>
              <a:gd name="connsiteY117" fmla="*/ 5610415 h 5687273"/>
              <a:gd name="connsiteX118" fmla="*/ 7466391 w 11243827"/>
              <a:gd name="connsiteY118" fmla="*/ 5605949 h 5687273"/>
              <a:gd name="connsiteX119" fmla="*/ 7433806 w 11243827"/>
              <a:gd name="connsiteY119" fmla="*/ 5604945 h 5687273"/>
              <a:gd name="connsiteX120" fmla="*/ 7412693 w 11243827"/>
              <a:gd name="connsiteY120" fmla="*/ 5607075 h 5687273"/>
              <a:gd name="connsiteX121" fmla="*/ 7407159 w 11243827"/>
              <a:gd name="connsiteY121" fmla="*/ 5605310 h 5687273"/>
              <a:gd name="connsiteX122" fmla="*/ 7385900 w 11243827"/>
              <a:gd name="connsiteY122" fmla="*/ 5604171 h 5687273"/>
              <a:gd name="connsiteX123" fmla="*/ 7375071 w 11243827"/>
              <a:gd name="connsiteY123" fmla="*/ 5606788 h 5687273"/>
              <a:gd name="connsiteX124" fmla="*/ 7364382 w 11243827"/>
              <a:gd name="connsiteY124" fmla="*/ 5600762 h 5687273"/>
              <a:gd name="connsiteX125" fmla="*/ 7361770 w 11243827"/>
              <a:gd name="connsiteY125" fmla="*/ 5596347 h 5687273"/>
              <a:gd name="connsiteX126" fmla="*/ 7346641 w 11243827"/>
              <a:gd name="connsiteY126" fmla="*/ 5598329 h 5687273"/>
              <a:gd name="connsiteX127" fmla="*/ 7334238 w 11243827"/>
              <a:gd name="connsiteY127" fmla="*/ 5594014 h 5687273"/>
              <a:gd name="connsiteX128" fmla="*/ 7323426 w 11243827"/>
              <a:gd name="connsiteY128" fmla="*/ 5596835 h 5687273"/>
              <a:gd name="connsiteX129" fmla="*/ 7318938 w 11243827"/>
              <a:gd name="connsiteY129" fmla="*/ 5596200 h 5687273"/>
              <a:gd name="connsiteX130" fmla="*/ 7307784 w 11243827"/>
              <a:gd name="connsiteY130" fmla="*/ 5594065 h 5687273"/>
              <a:gd name="connsiteX131" fmla="*/ 7288540 w 11243827"/>
              <a:gd name="connsiteY131" fmla="*/ 5589320 h 5687273"/>
              <a:gd name="connsiteX132" fmla="*/ 7282537 w 11243827"/>
              <a:gd name="connsiteY132" fmla="*/ 5588660 h 5687273"/>
              <a:gd name="connsiteX133" fmla="*/ 7269466 w 11243827"/>
              <a:gd name="connsiteY133" fmla="*/ 5581404 h 5687273"/>
              <a:gd name="connsiteX134" fmla="*/ 7244165 w 11243827"/>
              <a:gd name="connsiteY134" fmla="*/ 5575200 h 5687273"/>
              <a:gd name="connsiteX135" fmla="*/ 7199619 w 11243827"/>
              <a:gd name="connsiteY135" fmla="*/ 5553550 h 5687273"/>
              <a:gd name="connsiteX136" fmla="*/ 7173434 w 11243827"/>
              <a:gd name="connsiteY136" fmla="*/ 5543219 h 5687273"/>
              <a:gd name="connsiteX137" fmla="*/ 7155718 w 11243827"/>
              <a:gd name="connsiteY137" fmla="*/ 5533697 h 5687273"/>
              <a:gd name="connsiteX138" fmla="*/ 7103430 w 11243827"/>
              <a:gd name="connsiteY138" fmla="*/ 5520249 h 5687273"/>
              <a:gd name="connsiteX139" fmla="*/ 7013746 w 11243827"/>
              <a:gd name="connsiteY139" fmla="*/ 5502470 h 5687273"/>
              <a:gd name="connsiteX140" fmla="*/ 6995379 w 11243827"/>
              <a:gd name="connsiteY140" fmla="*/ 5497693 h 5687273"/>
              <a:gd name="connsiteX141" fmla="*/ 6982475 w 11243827"/>
              <a:gd name="connsiteY141" fmla="*/ 5489641 h 5687273"/>
              <a:gd name="connsiteX142" fmla="*/ 6981994 w 11243827"/>
              <a:gd name="connsiteY142" fmla="*/ 5484335 h 5687273"/>
              <a:gd name="connsiteX143" fmla="*/ 6972355 w 11243827"/>
              <a:gd name="connsiteY143" fmla="*/ 5481074 h 5687273"/>
              <a:gd name="connsiteX144" fmla="*/ 6970394 w 11243827"/>
              <a:gd name="connsiteY144" fmla="*/ 5479383 h 5687273"/>
              <a:gd name="connsiteX145" fmla="*/ 6958543 w 11243827"/>
              <a:gd name="connsiteY145" fmla="*/ 5470507 h 5687273"/>
              <a:gd name="connsiteX146" fmla="*/ 6918276 w 11243827"/>
              <a:gd name="connsiteY146" fmla="*/ 5472034 h 5687273"/>
              <a:gd name="connsiteX147" fmla="*/ 6881046 w 11243827"/>
              <a:gd name="connsiteY147" fmla="*/ 5457070 h 5687273"/>
              <a:gd name="connsiteX148" fmla="*/ 6752164 w 11243827"/>
              <a:gd name="connsiteY148" fmla="*/ 5425021 h 5687273"/>
              <a:gd name="connsiteX149" fmla="*/ 6724964 w 11243827"/>
              <a:gd name="connsiteY149" fmla="*/ 5414071 h 5687273"/>
              <a:gd name="connsiteX150" fmla="*/ 6683286 w 11243827"/>
              <a:gd name="connsiteY150" fmla="*/ 5405383 h 5687273"/>
              <a:gd name="connsiteX151" fmla="*/ 6644277 w 11243827"/>
              <a:gd name="connsiteY151" fmla="*/ 5429684 h 5687273"/>
              <a:gd name="connsiteX152" fmla="*/ 6532914 w 11243827"/>
              <a:gd name="connsiteY152" fmla="*/ 5431205 h 5687273"/>
              <a:gd name="connsiteX153" fmla="*/ 6307459 w 11243827"/>
              <a:gd name="connsiteY153" fmla="*/ 5467087 h 5687273"/>
              <a:gd name="connsiteX154" fmla="*/ 6196243 w 11243827"/>
              <a:gd name="connsiteY154" fmla="*/ 5515042 h 5687273"/>
              <a:gd name="connsiteX155" fmla="*/ 6099124 w 11243827"/>
              <a:gd name="connsiteY155" fmla="*/ 5516848 h 5687273"/>
              <a:gd name="connsiteX156" fmla="*/ 6016077 w 11243827"/>
              <a:gd name="connsiteY156" fmla="*/ 5528642 h 5687273"/>
              <a:gd name="connsiteX157" fmla="*/ 6004389 w 11243827"/>
              <a:gd name="connsiteY157" fmla="*/ 5531206 h 5687273"/>
              <a:gd name="connsiteX158" fmla="*/ 5933945 w 11243827"/>
              <a:gd name="connsiteY158" fmla="*/ 5538840 h 5687273"/>
              <a:gd name="connsiteX159" fmla="*/ 5883936 w 11243827"/>
              <a:gd name="connsiteY159" fmla="*/ 5553807 h 5687273"/>
              <a:gd name="connsiteX160" fmla="*/ 5798331 w 11243827"/>
              <a:gd name="connsiteY160" fmla="*/ 5564248 h 5687273"/>
              <a:gd name="connsiteX161" fmla="*/ 5712738 w 11243827"/>
              <a:gd name="connsiteY161" fmla="*/ 5573120 h 5687273"/>
              <a:gd name="connsiteX162" fmla="*/ 5681342 w 11243827"/>
              <a:gd name="connsiteY162" fmla="*/ 5575621 h 5687273"/>
              <a:gd name="connsiteX163" fmla="*/ 5627167 w 11243827"/>
              <a:gd name="connsiteY163" fmla="*/ 5583215 h 5687273"/>
              <a:gd name="connsiteX164" fmla="*/ 5591414 w 11243827"/>
              <a:gd name="connsiteY164" fmla="*/ 5587695 h 5687273"/>
              <a:gd name="connsiteX165" fmla="*/ 5583028 w 11243827"/>
              <a:gd name="connsiteY165" fmla="*/ 5580877 h 5687273"/>
              <a:gd name="connsiteX166" fmla="*/ 5549426 w 11243827"/>
              <a:gd name="connsiteY166" fmla="*/ 5582858 h 5687273"/>
              <a:gd name="connsiteX167" fmla="*/ 5519999 w 11243827"/>
              <a:gd name="connsiteY167" fmla="*/ 5592246 h 5687273"/>
              <a:gd name="connsiteX168" fmla="*/ 5480028 w 11243827"/>
              <a:gd name="connsiteY168" fmla="*/ 5597282 h 5687273"/>
              <a:gd name="connsiteX169" fmla="*/ 5456175 w 11243827"/>
              <a:gd name="connsiteY169" fmla="*/ 5600371 h 5687273"/>
              <a:gd name="connsiteX170" fmla="*/ 5388463 w 11243827"/>
              <a:gd name="connsiteY170" fmla="*/ 5602638 h 5687273"/>
              <a:gd name="connsiteX171" fmla="*/ 5265898 w 11243827"/>
              <a:gd name="connsiteY171" fmla="*/ 5591830 h 5687273"/>
              <a:gd name="connsiteX172" fmla="*/ 5231231 w 11243827"/>
              <a:gd name="connsiteY172" fmla="*/ 5592790 h 5687273"/>
              <a:gd name="connsiteX173" fmla="*/ 5226996 w 11243827"/>
              <a:gd name="connsiteY173" fmla="*/ 5595040 h 5687273"/>
              <a:gd name="connsiteX174" fmla="*/ 5175988 w 11243827"/>
              <a:gd name="connsiteY174" fmla="*/ 5588131 h 5687273"/>
              <a:gd name="connsiteX175" fmla="*/ 5107470 w 11243827"/>
              <a:gd name="connsiteY175" fmla="*/ 5594771 h 5687273"/>
              <a:gd name="connsiteX176" fmla="*/ 5027868 w 11243827"/>
              <a:gd name="connsiteY176" fmla="*/ 5605624 h 5687273"/>
              <a:gd name="connsiteX177" fmla="*/ 5007324 w 11243827"/>
              <a:gd name="connsiteY177" fmla="*/ 5609209 h 5687273"/>
              <a:gd name="connsiteX178" fmla="*/ 4952559 w 11243827"/>
              <a:gd name="connsiteY178" fmla="*/ 5611402 h 5687273"/>
              <a:gd name="connsiteX179" fmla="*/ 4826081 w 11243827"/>
              <a:gd name="connsiteY179" fmla="*/ 5616191 h 5687273"/>
              <a:gd name="connsiteX180" fmla="*/ 4823501 w 11243827"/>
              <a:gd name="connsiteY180" fmla="*/ 5619174 h 5687273"/>
              <a:gd name="connsiteX181" fmla="*/ 4813093 w 11243827"/>
              <a:gd name="connsiteY181" fmla="*/ 5620026 h 5687273"/>
              <a:gd name="connsiteX182" fmla="*/ 4810563 w 11243827"/>
              <a:gd name="connsiteY182" fmla="*/ 5620787 h 5687273"/>
              <a:gd name="connsiteX183" fmla="*/ 4795818 w 11243827"/>
              <a:gd name="connsiteY183" fmla="*/ 5624618 h 5687273"/>
              <a:gd name="connsiteX184" fmla="*/ 4758404 w 11243827"/>
              <a:gd name="connsiteY184" fmla="*/ 5619510 h 5687273"/>
              <a:gd name="connsiteX185" fmla="*/ 4717254 w 11243827"/>
              <a:gd name="connsiteY185" fmla="*/ 5624155 h 5687273"/>
              <a:gd name="connsiteX186" fmla="*/ 4591958 w 11243827"/>
              <a:gd name="connsiteY186" fmla="*/ 5624710 h 5687273"/>
              <a:gd name="connsiteX187" fmla="*/ 4476215 w 11243827"/>
              <a:gd name="connsiteY187" fmla="*/ 5628210 h 5687273"/>
              <a:gd name="connsiteX188" fmla="*/ 4425193 w 11243827"/>
              <a:gd name="connsiteY188" fmla="*/ 5627414 h 5687273"/>
              <a:gd name="connsiteX189" fmla="*/ 4383866 w 11243827"/>
              <a:gd name="connsiteY189" fmla="*/ 5626546 h 5687273"/>
              <a:gd name="connsiteX190" fmla="*/ 4385596 w 11243827"/>
              <a:gd name="connsiteY190" fmla="*/ 5634646 h 5687273"/>
              <a:gd name="connsiteX191" fmla="*/ 4360864 w 11243827"/>
              <a:gd name="connsiteY191" fmla="*/ 5641173 h 5687273"/>
              <a:gd name="connsiteX192" fmla="*/ 4328321 w 11243827"/>
              <a:gd name="connsiteY192" fmla="*/ 5626332 h 5687273"/>
              <a:gd name="connsiteX193" fmla="*/ 4309842 w 11243827"/>
              <a:gd name="connsiteY193" fmla="*/ 5626471 h 5687273"/>
              <a:gd name="connsiteX194" fmla="*/ 4277424 w 11243827"/>
              <a:gd name="connsiteY194" fmla="*/ 5631598 h 5687273"/>
              <a:gd name="connsiteX195" fmla="*/ 4266627 w 11243827"/>
              <a:gd name="connsiteY195" fmla="*/ 5633969 h 5687273"/>
              <a:gd name="connsiteX196" fmla="*/ 4185525 w 11243827"/>
              <a:gd name="connsiteY196" fmla="*/ 5617508 h 5687273"/>
              <a:gd name="connsiteX197" fmla="*/ 4177617 w 11243827"/>
              <a:gd name="connsiteY197" fmla="*/ 5610903 h 5687273"/>
              <a:gd name="connsiteX198" fmla="*/ 4136948 w 11243827"/>
              <a:gd name="connsiteY198" fmla="*/ 5608031 h 5687273"/>
              <a:gd name="connsiteX199" fmla="*/ 4132323 w 11243827"/>
              <a:gd name="connsiteY199" fmla="*/ 5609784 h 5687273"/>
              <a:gd name="connsiteX200" fmla="*/ 4098620 w 11243827"/>
              <a:gd name="connsiteY200" fmla="*/ 5599672 h 5687273"/>
              <a:gd name="connsiteX201" fmla="*/ 3963475 w 11243827"/>
              <a:gd name="connsiteY201" fmla="*/ 5581841 h 5687273"/>
              <a:gd name="connsiteX202" fmla="*/ 3703613 w 11243827"/>
              <a:gd name="connsiteY202" fmla="*/ 5572482 h 5687273"/>
              <a:gd name="connsiteX203" fmla="*/ 3432987 w 11243827"/>
              <a:gd name="connsiteY203" fmla="*/ 5545768 h 5687273"/>
              <a:gd name="connsiteX204" fmla="*/ 3176381 w 11243827"/>
              <a:gd name="connsiteY204" fmla="*/ 5556110 h 5687273"/>
              <a:gd name="connsiteX205" fmla="*/ 2710156 w 11243827"/>
              <a:gd name="connsiteY205" fmla="*/ 5527517 h 5687273"/>
              <a:gd name="connsiteX206" fmla="*/ 2550206 w 11243827"/>
              <a:gd name="connsiteY206" fmla="*/ 5524958 h 5687273"/>
              <a:gd name="connsiteX207" fmla="*/ 2443041 w 11243827"/>
              <a:gd name="connsiteY207" fmla="*/ 5523990 h 5687273"/>
              <a:gd name="connsiteX208" fmla="*/ 2435613 w 11243827"/>
              <a:gd name="connsiteY208" fmla="*/ 5526704 h 5687273"/>
              <a:gd name="connsiteX209" fmla="*/ 2405682 w 11243827"/>
              <a:gd name="connsiteY209" fmla="*/ 5528307 h 5687273"/>
              <a:gd name="connsiteX210" fmla="*/ 2397487 w 11243827"/>
              <a:gd name="connsiteY210" fmla="*/ 5540337 h 5687273"/>
              <a:gd name="connsiteX211" fmla="*/ 2297454 w 11243827"/>
              <a:gd name="connsiteY211" fmla="*/ 5550765 h 5687273"/>
              <a:gd name="connsiteX212" fmla="*/ 2056700 w 11243827"/>
              <a:gd name="connsiteY212" fmla="*/ 5555489 h 5687273"/>
              <a:gd name="connsiteX213" fmla="*/ 1878530 w 11243827"/>
              <a:gd name="connsiteY213" fmla="*/ 5535330 h 5687273"/>
              <a:gd name="connsiteX214" fmla="*/ 1859292 w 11243827"/>
              <a:gd name="connsiteY214" fmla="*/ 5535461 h 5687273"/>
              <a:gd name="connsiteX215" fmla="*/ 1835626 w 11243827"/>
              <a:gd name="connsiteY215" fmla="*/ 5533793 h 5687273"/>
              <a:gd name="connsiteX216" fmla="*/ 1798939 w 11243827"/>
              <a:gd name="connsiteY216" fmla="*/ 5540285 h 5687273"/>
              <a:gd name="connsiteX217" fmla="*/ 1779046 w 11243827"/>
              <a:gd name="connsiteY217" fmla="*/ 5549949 h 5687273"/>
              <a:gd name="connsiteX218" fmla="*/ 1772421 w 11243827"/>
              <a:gd name="connsiteY218" fmla="*/ 5549018 h 5687273"/>
              <a:gd name="connsiteX219" fmla="*/ 1772052 w 11243827"/>
              <a:gd name="connsiteY219" fmla="*/ 5545689 h 5687273"/>
              <a:gd name="connsiteX220" fmla="*/ 1711543 w 11243827"/>
              <a:gd name="connsiteY220" fmla="*/ 5534558 h 5687273"/>
              <a:gd name="connsiteX221" fmla="*/ 1698891 w 11243827"/>
              <a:gd name="connsiteY221" fmla="*/ 5513187 h 5687273"/>
              <a:gd name="connsiteX222" fmla="*/ 1538763 w 11243827"/>
              <a:gd name="connsiteY222" fmla="*/ 5482781 h 5687273"/>
              <a:gd name="connsiteX223" fmla="*/ 1501533 w 11243827"/>
              <a:gd name="connsiteY223" fmla="*/ 5467817 h 5687273"/>
              <a:gd name="connsiteX224" fmla="*/ 1461266 w 11243827"/>
              <a:gd name="connsiteY224" fmla="*/ 5469343 h 5687273"/>
              <a:gd name="connsiteX225" fmla="*/ 1449415 w 11243827"/>
              <a:gd name="connsiteY225" fmla="*/ 5460467 h 5687273"/>
              <a:gd name="connsiteX226" fmla="*/ 1447454 w 11243827"/>
              <a:gd name="connsiteY226" fmla="*/ 5458776 h 5687273"/>
              <a:gd name="connsiteX227" fmla="*/ 1437814 w 11243827"/>
              <a:gd name="connsiteY227" fmla="*/ 5455515 h 5687273"/>
              <a:gd name="connsiteX228" fmla="*/ 1437334 w 11243827"/>
              <a:gd name="connsiteY228" fmla="*/ 5450209 h 5687273"/>
              <a:gd name="connsiteX229" fmla="*/ 1424429 w 11243827"/>
              <a:gd name="connsiteY229" fmla="*/ 5442157 h 5687273"/>
              <a:gd name="connsiteX230" fmla="*/ 1406063 w 11243827"/>
              <a:gd name="connsiteY230" fmla="*/ 5437380 h 5687273"/>
              <a:gd name="connsiteX231" fmla="*/ 1316379 w 11243827"/>
              <a:gd name="connsiteY231" fmla="*/ 5419601 h 5687273"/>
              <a:gd name="connsiteX232" fmla="*/ 1264090 w 11243827"/>
              <a:gd name="connsiteY232" fmla="*/ 5406153 h 5687273"/>
              <a:gd name="connsiteX233" fmla="*/ 1246374 w 11243827"/>
              <a:gd name="connsiteY233" fmla="*/ 5396631 h 5687273"/>
              <a:gd name="connsiteX234" fmla="*/ 1220190 w 11243827"/>
              <a:gd name="connsiteY234" fmla="*/ 5386301 h 5687273"/>
              <a:gd name="connsiteX235" fmla="*/ 1175643 w 11243827"/>
              <a:gd name="connsiteY235" fmla="*/ 5364651 h 5687273"/>
              <a:gd name="connsiteX236" fmla="*/ 1150342 w 11243827"/>
              <a:gd name="connsiteY236" fmla="*/ 5358447 h 5687273"/>
              <a:gd name="connsiteX237" fmla="*/ 1137272 w 11243827"/>
              <a:gd name="connsiteY237" fmla="*/ 5351191 h 5687273"/>
              <a:gd name="connsiteX238" fmla="*/ 1131268 w 11243827"/>
              <a:gd name="connsiteY238" fmla="*/ 5350530 h 5687273"/>
              <a:gd name="connsiteX239" fmla="*/ 1112024 w 11243827"/>
              <a:gd name="connsiteY239" fmla="*/ 5345786 h 5687273"/>
              <a:gd name="connsiteX240" fmla="*/ 1100870 w 11243827"/>
              <a:gd name="connsiteY240" fmla="*/ 5343651 h 5687273"/>
              <a:gd name="connsiteX241" fmla="*/ 1096383 w 11243827"/>
              <a:gd name="connsiteY241" fmla="*/ 5343015 h 5687273"/>
              <a:gd name="connsiteX242" fmla="*/ 1085571 w 11243827"/>
              <a:gd name="connsiteY242" fmla="*/ 5345836 h 5687273"/>
              <a:gd name="connsiteX243" fmla="*/ 1073168 w 11243827"/>
              <a:gd name="connsiteY243" fmla="*/ 5341521 h 5687273"/>
              <a:gd name="connsiteX244" fmla="*/ 1058039 w 11243827"/>
              <a:gd name="connsiteY244" fmla="*/ 5343504 h 5687273"/>
              <a:gd name="connsiteX245" fmla="*/ 1055426 w 11243827"/>
              <a:gd name="connsiteY245" fmla="*/ 5339088 h 5687273"/>
              <a:gd name="connsiteX246" fmla="*/ 1044738 w 11243827"/>
              <a:gd name="connsiteY246" fmla="*/ 5333063 h 5687273"/>
              <a:gd name="connsiteX247" fmla="*/ 1033909 w 11243827"/>
              <a:gd name="connsiteY247" fmla="*/ 5335680 h 5687273"/>
              <a:gd name="connsiteX248" fmla="*/ 1012649 w 11243827"/>
              <a:gd name="connsiteY248" fmla="*/ 5334541 h 5687273"/>
              <a:gd name="connsiteX249" fmla="*/ 1007115 w 11243827"/>
              <a:gd name="connsiteY249" fmla="*/ 5332775 h 5687273"/>
              <a:gd name="connsiteX250" fmla="*/ 986002 w 11243827"/>
              <a:gd name="connsiteY250" fmla="*/ 5334906 h 5687273"/>
              <a:gd name="connsiteX251" fmla="*/ 953418 w 11243827"/>
              <a:gd name="connsiteY251" fmla="*/ 5333901 h 5687273"/>
              <a:gd name="connsiteX252" fmla="*/ 916854 w 11243827"/>
              <a:gd name="connsiteY252" fmla="*/ 5329435 h 5687273"/>
              <a:gd name="connsiteX253" fmla="*/ 905651 w 11243827"/>
              <a:gd name="connsiteY253" fmla="*/ 5332114 h 5687273"/>
              <a:gd name="connsiteX254" fmla="*/ 836961 w 11243827"/>
              <a:gd name="connsiteY254" fmla="*/ 5330803 h 5687273"/>
              <a:gd name="connsiteX255" fmla="*/ 817627 w 11243827"/>
              <a:gd name="connsiteY255" fmla="*/ 5330580 h 5687273"/>
              <a:gd name="connsiteX256" fmla="*/ 801817 w 11243827"/>
              <a:gd name="connsiteY256" fmla="*/ 5325937 h 5687273"/>
              <a:gd name="connsiteX257" fmla="*/ 798857 w 11243827"/>
              <a:gd name="connsiteY257" fmla="*/ 5320979 h 5687273"/>
              <a:gd name="connsiteX258" fmla="*/ 788354 w 11243827"/>
              <a:gd name="connsiteY258" fmla="*/ 5320143 h 5687273"/>
              <a:gd name="connsiteX259" fmla="*/ 785726 w 11243827"/>
              <a:gd name="connsiteY259" fmla="*/ 5318989 h 5687273"/>
              <a:gd name="connsiteX260" fmla="*/ 770507 w 11243827"/>
              <a:gd name="connsiteY260" fmla="*/ 5313309 h 5687273"/>
              <a:gd name="connsiteX261" fmla="*/ 733810 w 11243827"/>
              <a:gd name="connsiteY261" fmla="*/ 5324286 h 5687273"/>
              <a:gd name="connsiteX262" fmla="*/ 692117 w 11243827"/>
              <a:gd name="connsiteY262" fmla="*/ 5318786 h 5687273"/>
              <a:gd name="connsiteX263" fmla="*/ 528894 w 11243827"/>
              <a:gd name="connsiteY263" fmla="*/ 5327578 h 5687273"/>
              <a:gd name="connsiteX264" fmla="*/ 507005 w 11243827"/>
              <a:gd name="connsiteY264" fmla="*/ 5310149 h 5687273"/>
              <a:gd name="connsiteX265" fmla="*/ 441302 w 11243827"/>
              <a:gd name="connsiteY265" fmla="*/ 5307062 h 5687273"/>
              <a:gd name="connsiteX266" fmla="*/ 336819 w 11243827"/>
              <a:gd name="connsiteY266" fmla="*/ 5336690 h 5687273"/>
              <a:gd name="connsiteX267" fmla="*/ 215763 w 11243827"/>
              <a:gd name="connsiteY267" fmla="*/ 5332575 h 5687273"/>
              <a:gd name="connsiteX268" fmla="*/ 205927 w 11243827"/>
              <a:gd name="connsiteY268" fmla="*/ 5339672 h 5687273"/>
              <a:gd name="connsiteX269" fmla="*/ 194189 w 11243827"/>
              <a:gd name="connsiteY269" fmla="*/ 5343588 h 5687273"/>
              <a:gd name="connsiteX270" fmla="*/ 192552 w 11243827"/>
              <a:gd name="connsiteY270" fmla="*/ 5342845 h 5687273"/>
              <a:gd name="connsiteX271" fmla="*/ 178320 w 11243827"/>
              <a:gd name="connsiteY271" fmla="*/ 5343766 h 5687273"/>
              <a:gd name="connsiteX272" fmla="*/ 175596 w 11243827"/>
              <a:gd name="connsiteY272" fmla="*/ 5346411 h 5687273"/>
              <a:gd name="connsiteX273" fmla="*/ 165951 w 11243827"/>
              <a:gd name="connsiteY273" fmla="*/ 5347808 h 5687273"/>
              <a:gd name="connsiteX274" fmla="*/ 147287 w 11243827"/>
              <a:gd name="connsiteY274" fmla="*/ 5352625 h 5687273"/>
              <a:gd name="connsiteX275" fmla="*/ 143484 w 11243827"/>
              <a:gd name="connsiteY275" fmla="*/ 5351591 h 5687273"/>
              <a:gd name="connsiteX276" fmla="*/ 114847 w 11243827"/>
              <a:gd name="connsiteY276" fmla="*/ 5355844 h 5687273"/>
              <a:gd name="connsiteX277" fmla="*/ 114306 w 11243827"/>
              <a:gd name="connsiteY277" fmla="*/ 5354983 h 5687273"/>
              <a:gd name="connsiteX278" fmla="*/ 105588 w 11243827"/>
              <a:gd name="connsiteY278" fmla="*/ 5352169 h 5687273"/>
              <a:gd name="connsiteX279" fmla="*/ 89264 w 11243827"/>
              <a:gd name="connsiteY279" fmla="*/ 5348886 h 5687273"/>
              <a:gd name="connsiteX280" fmla="*/ 49794 w 11243827"/>
              <a:gd name="connsiteY280" fmla="*/ 5329950 h 5687273"/>
              <a:gd name="connsiteX281" fmla="*/ 19924 w 11243827"/>
              <a:gd name="connsiteY281" fmla="*/ 5334282 h 5687273"/>
              <a:gd name="connsiteX282" fmla="*/ 13819 w 11243827"/>
              <a:gd name="connsiteY282" fmla="*/ 5334653 h 5687273"/>
              <a:gd name="connsiteX283" fmla="*/ 13657 w 11243827"/>
              <a:gd name="connsiteY283" fmla="*/ 5334455 h 5687273"/>
              <a:gd name="connsiteX284" fmla="*/ 7139 w 11243827"/>
              <a:gd name="connsiteY284" fmla="*/ 5334438 h 5687273"/>
              <a:gd name="connsiteX285" fmla="*/ 2684 w 11243827"/>
              <a:gd name="connsiteY285" fmla="*/ 5335333 h 5687273"/>
              <a:gd name="connsiteX286" fmla="*/ 0 w 11243827"/>
              <a:gd name="connsiteY286" fmla="*/ 5335496 h 5687273"/>
              <a:gd name="connsiteX287" fmla="*/ 0 w 11243827"/>
              <a:gd name="connsiteY287" fmla="*/ 10592 h 5687273"/>
              <a:gd name="connsiteX288" fmla="*/ 11243827 w 11243827"/>
              <a:gd name="connsiteY288" fmla="*/ 0 h 56872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15763 w 11243827"/>
              <a:gd name="connsiteY266" fmla="*/ 5332575 h 5641173"/>
              <a:gd name="connsiteX267" fmla="*/ 205927 w 11243827"/>
              <a:gd name="connsiteY267" fmla="*/ 5339672 h 5641173"/>
              <a:gd name="connsiteX268" fmla="*/ 194189 w 11243827"/>
              <a:gd name="connsiteY268" fmla="*/ 5343588 h 5641173"/>
              <a:gd name="connsiteX269" fmla="*/ 192552 w 11243827"/>
              <a:gd name="connsiteY269" fmla="*/ 5342845 h 5641173"/>
              <a:gd name="connsiteX270" fmla="*/ 178320 w 11243827"/>
              <a:gd name="connsiteY270" fmla="*/ 5343766 h 5641173"/>
              <a:gd name="connsiteX271" fmla="*/ 175596 w 11243827"/>
              <a:gd name="connsiteY271" fmla="*/ 5346411 h 5641173"/>
              <a:gd name="connsiteX272" fmla="*/ 165951 w 11243827"/>
              <a:gd name="connsiteY272" fmla="*/ 5347808 h 5641173"/>
              <a:gd name="connsiteX273" fmla="*/ 147287 w 11243827"/>
              <a:gd name="connsiteY273" fmla="*/ 5352625 h 5641173"/>
              <a:gd name="connsiteX274" fmla="*/ 143484 w 11243827"/>
              <a:gd name="connsiteY274" fmla="*/ 5351591 h 5641173"/>
              <a:gd name="connsiteX275" fmla="*/ 114847 w 11243827"/>
              <a:gd name="connsiteY275" fmla="*/ 5355844 h 5641173"/>
              <a:gd name="connsiteX276" fmla="*/ 114306 w 11243827"/>
              <a:gd name="connsiteY276" fmla="*/ 5354983 h 5641173"/>
              <a:gd name="connsiteX277" fmla="*/ 105588 w 11243827"/>
              <a:gd name="connsiteY277" fmla="*/ 5352169 h 5641173"/>
              <a:gd name="connsiteX278" fmla="*/ 89264 w 11243827"/>
              <a:gd name="connsiteY278" fmla="*/ 5348886 h 5641173"/>
              <a:gd name="connsiteX279" fmla="*/ 49794 w 11243827"/>
              <a:gd name="connsiteY279" fmla="*/ 5329950 h 5641173"/>
              <a:gd name="connsiteX280" fmla="*/ 19924 w 11243827"/>
              <a:gd name="connsiteY280" fmla="*/ 5334282 h 5641173"/>
              <a:gd name="connsiteX281" fmla="*/ 13819 w 11243827"/>
              <a:gd name="connsiteY281" fmla="*/ 5334653 h 5641173"/>
              <a:gd name="connsiteX282" fmla="*/ 13657 w 11243827"/>
              <a:gd name="connsiteY282" fmla="*/ 5334455 h 5641173"/>
              <a:gd name="connsiteX283" fmla="*/ 7139 w 11243827"/>
              <a:gd name="connsiteY283" fmla="*/ 5334438 h 5641173"/>
              <a:gd name="connsiteX284" fmla="*/ 2684 w 11243827"/>
              <a:gd name="connsiteY284" fmla="*/ 5335333 h 5641173"/>
              <a:gd name="connsiteX285" fmla="*/ 0 w 11243827"/>
              <a:gd name="connsiteY285" fmla="*/ 5335496 h 5641173"/>
              <a:gd name="connsiteX286" fmla="*/ 0 w 11243827"/>
              <a:gd name="connsiteY286" fmla="*/ 10592 h 5641173"/>
              <a:gd name="connsiteX287" fmla="*/ 11243827 w 11243827"/>
              <a:gd name="connsiteY287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15763 w 11243827"/>
              <a:gd name="connsiteY266" fmla="*/ 5332575 h 5641173"/>
              <a:gd name="connsiteX267" fmla="*/ 270932 w 11243827"/>
              <a:gd name="connsiteY267" fmla="*/ 5345451 h 5641173"/>
              <a:gd name="connsiteX268" fmla="*/ 194189 w 11243827"/>
              <a:gd name="connsiteY268" fmla="*/ 5343588 h 5641173"/>
              <a:gd name="connsiteX269" fmla="*/ 192552 w 11243827"/>
              <a:gd name="connsiteY269" fmla="*/ 5342845 h 5641173"/>
              <a:gd name="connsiteX270" fmla="*/ 178320 w 11243827"/>
              <a:gd name="connsiteY270" fmla="*/ 5343766 h 5641173"/>
              <a:gd name="connsiteX271" fmla="*/ 175596 w 11243827"/>
              <a:gd name="connsiteY271" fmla="*/ 5346411 h 5641173"/>
              <a:gd name="connsiteX272" fmla="*/ 165951 w 11243827"/>
              <a:gd name="connsiteY272" fmla="*/ 5347808 h 5641173"/>
              <a:gd name="connsiteX273" fmla="*/ 147287 w 11243827"/>
              <a:gd name="connsiteY273" fmla="*/ 5352625 h 5641173"/>
              <a:gd name="connsiteX274" fmla="*/ 143484 w 11243827"/>
              <a:gd name="connsiteY274" fmla="*/ 5351591 h 5641173"/>
              <a:gd name="connsiteX275" fmla="*/ 114847 w 11243827"/>
              <a:gd name="connsiteY275" fmla="*/ 5355844 h 5641173"/>
              <a:gd name="connsiteX276" fmla="*/ 114306 w 11243827"/>
              <a:gd name="connsiteY276" fmla="*/ 5354983 h 5641173"/>
              <a:gd name="connsiteX277" fmla="*/ 105588 w 11243827"/>
              <a:gd name="connsiteY277" fmla="*/ 5352169 h 5641173"/>
              <a:gd name="connsiteX278" fmla="*/ 89264 w 11243827"/>
              <a:gd name="connsiteY278" fmla="*/ 5348886 h 5641173"/>
              <a:gd name="connsiteX279" fmla="*/ 49794 w 11243827"/>
              <a:gd name="connsiteY279" fmla="*/ 5329950 h 5641173"/>
              <a:gd name="connsiteX280" fmla="*/ 19924 w 11243827"/>
              <a:gd name="connsiteY280" fmla="*/ 5334282 h 5641173"/>
              <a:gd name="connsiteX281" fmla="*/ 13819 w 11243827"/>
              <a:gd name="connsiteY281" fmla="*/ 5334653 h 5641173"/>
              <a:gd name="connsiteX282" fmla="*/ 13657 w 11243827"/>
              <a:gd name="connsiteY282" fmla="*/ 5334455 h 5641173"/>
              <a:gd name="connsiteX283" fmla="*/ 7139 w 11243827"/>
              <a:gd name="connsiteY283" fmla="*/ 5334438 h 5641173"/>
              <a:gd name="connsiteX284" fmla="*/ 2684 w 11243827"/>
              <a:gd name="connsiteY284" fmla="*/ 5335333 h 5641173"/>
              <a:gd name="connsiteX285" fmla="*/ 0 w 11243827"/>
              <a:gd name="connsiteY285" fmla="*/ 5335496 h 5641173"/>
              <a:gd name="connsiteX286" fmla="*/ 0 w 11243827"/>
              <a:gd name="connsiteY286" fmla="*/ 10592 h 5641173"/>
              <a:gd name="connsiteX287" fmla="*/ 11243827 w 11243827"/>
              <a:gd name="connsiteY287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65951 w 11243827"/>
              <a:gd name="connsiteY271" fmla="*/ 5347808 h 5641173"/>
              <a:gd name="connsiteX272" fmla="*/ 147287 w 11243827"/>
              <a:gd name="connsiteY272" fmla="*/ 5352625 h 5641173"/>
              <a:gd name="connsiteX273" fmla="*/ 143484 w 11243827"/>
              <a:gd name="connsiteY273" fmla="*/ 5351591 h 5641173"/>
              <a:gd name="connsiteX274" fmla="*/ 114847 w 11243827"/>
              <a:gd name="connsiteY274" fmla="*/ 5355844 h 5641173"/>
              <a:gd name="connsiteX275" fmla="*/ 114306 w 11243827"/>
              <a:gd name="connsiteY275" fmla="*/ 5354983 h 5641173"/>
              <a:gd name="connsiteX276" fmla="*/ 105588 w 11243827"/>
              <a:gd name="connsiteY276" fmla="*/ 5352169 h 5641173"/>
              <a:gd name="connsiteX277" fmla="*/ 89264 w 11243827"/>
              <a:gd name="connsiteY277" fmla="*/ 5348886 h 5641173"/>
              <a:gd name="connsiteX278" fmla="*/ 49794 w 11243827"/>
              <a:gd name="connsiteY278" fmla="*/ 5329950 h 5641173"/>
              <a:gd name="connsiteX279" fmla="*/ 19924 w 11243827"/>
              <a:gd name="connsiteY279" fmla="*/ 5334282 h 5641173"/>
              <a:gd name="connsiteX280" fmla="*/ 13819 w 11243827"/>
              <a:gd name="connsiteY280" fmla="*/ 5334653 h 5641173"/>
              <a:gd name="connsiteX281" fmla="*/ 13657 w 11243827"/>
              <a:gd name="connsiteY281" fmla="*/ 5334455 h 5641173"/>
              <a:gd name="connsiteX282" fmla="*/ 7139 w 11243827"/>
              <a:gd name="connsiteY282" fmla="*/ 5334438 h 5641173"/>
              <a:gd name="connsiteX283" fmla="*/ 2684 w 11243827"/>
              <a:gd name="connsiteY283" fmla="*/ 5335333 h 5641173"/>
              <a:gd name="connsiteX284" fmla="*/ 0 w 11243827"/>
              <a:gd name="connsiteY284" fmla="*/ 5335496 h 5641173"/>
              <a:gd name="connsiteX285" fmla="*/ 0 w 11243827"/>
              <a:gd name="connsiteY285" fmla="*/ 10592 h 5641173"/>
              <a:gd name="connsiteX286" fmla="*/ 11243827 w 11243827"/>
              <a:gd name="connsiteY286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65951 w 11243827"/>
              <a:gd name="connsiteY271" fmla="*/ 5347808 h 5641173"/>
              <a:gd name="connsiteX272" fmla="*/ 147287 w 11243827"/>
              <a:gd name="connsiteY272" fmla="*/ 5352625 h 5641173"/>
              <a:gd name="connsiteX273" fmla="*/ 143484 w 11243827"/>
              <a:gd name="connsiteY273" fmla="*/ 5351591 h 5641173"/>
              <a:gd name="connsiteX274" fmla="*/ 114847 w 11243827"/>
              <a:gd name="connsiteY274" fmla="*/ 5355844 h 5641173"/>
              <a:gd name="connsiteX275" fmla="*/ 114306 w 11243827"/>
              <a:gd name="connsiteY275" fmla="*/ 5354983 h 5641173"/>
              <a:gd name="connsiteX276" fmla="*/ 89264 w 11243827"/>
              <a:gd name="connsiteY276" fmla="*/ 5348886 h 5641173"/>
              <a:gd name="connsiteX277" fmla="*/ 49794 w 11243827"/>
              <a:gd name="connsiteY277" fmla="*/ 5329950 h 5641173"/>
              <a:gd name="connsiteX278" fmla="*/ 19924 w 11243827"/>
              <a:gd name="connsiteY278" fmla="*/ 5334282 h 5641173"/>
              <a:gd name="connsiteX279" fmla="*/ 13819 w 11243827"/>
              <a:gd name="connsiteY279" fmla="*/ 5334653 h 5641173"/>
              <a:gd name="connsiteX280" fmla="*/ 13657 w 11243827"/>
              <a:gd name="connsiteY280" fmla="*/ 5334455 h 5641173"/>
              <a:gd name="connsiteX281" fmla="*/ 7139 w 11243827"/>
              <a:gd name="connsiteY281" fmla="*/ 5334438 h 5641173"/>
              <a:gd name="connsiteX282" fmla="*/ 2684 w 11243827"/>
              <a:gd name="connsiteY282" fmla="*/ 5335333 h 5641173"/>
              <a:gd name="connsiteX283" fmla="*/ 0 w 11243827"/>
              <a:gd name="connsiteY283" fmla="*/ 5335496 h 5641173"/>
              <a:gd name="connsiteX284" fmla="*/ 0 w 11243827"/>
              <a:gd name="connsiteY284" fmla="*/ 10592 h 5641173"/>
              <a:gd name="connsiteX285" fmla="*/ 11243827 w 11243827"/>
              <a:gd name="connsiteY285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65951 w 11243827"/>
              <a:gd name="connsiteY271" fmla="*/ 5347808 h 5641173"/>
              <a:gd name="connsiteX272" fmla="*/ 147287 w 11243827"/>
              <a:gd name="connsiteY272" fmla="*/ 5352625 h 5641173"/>
              <a:gd name="connsiteX273" fmla="*/ 114847 w 11243827"/>
              <a:gd name="connsiteY273" fmla="*/ 5355844 h 5641173"/>
              <a:gd name="connsiteX274" fmla="*/ 114306 w 11243827"/>
              <a:gd name="connsiteY274" fmla="*/ 5354983 h 5641173"/>
              <a:gd name="connsiteX275" fmla="*/ 89264 w 11243827"/>
              <a:gd name="connsiteY275" fmla="*/ 5348886 h 5641173"/>
              <a:gd name="connsiteX276" fmla="*/ 49794 w 11243827"/>
              <a:gd name="connsiteY276" fmla="*/ 5329950 h 5641173"/>
              <a:gd name="connsiteX277" fmla="*/ 19924 w 11243827"/>
              <a:gd name="connsiteY277" fmla="*/ 5334282 h 5641173"/>
              <a:gd name="connsiteX278" fmla="*/ 13819 w 11243827"/>
              <a:gd name="connsiteY278" fmla="*/ 5334653 h 5641173"/>
              <a:gd name="connsiteX279" fmla="*/ 13657 w 11243827"/>
              <a:gd name="connsiteY279" fmla="*/ 5334455 h 5641173"/>
              <a:gd name="connsiteX280" fmla="*/ 7139 w 11243827"/>
              <a:gd name="connsiteY280" fmla="*/ 5334438 h 5641173"/>
              <a:gd name="connsiteX281" fmla="*/ 2684 w 11243827"/>
              <a:gd name="connsiteY281" fmla="*/ 5335333 h 5641173"/>
              <a:gd name="connsiteX282" fmla="*/ 0 w 11243827"/>
              <a:gd name="connsiteY282" fmla="*/ 5335496 h 5641173"/>
              <a:gd name="connsiteX283" fmla="*/ 0 w 11243827"/>
              <a:gd name="connsiteY283" fmla="*/ 10592 h 5641173"/>
              <a:gd name="connsiteX284" fmla="*/ 11243827 w 11243827"/>
              <a:gd name="connsiteY284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47287 w 11243827"/>
              <a:gd name="connsiteY271" fmla="*/ 5352625 h 5641173"/>
              <a:gd name="connsiteX272" fmla="*/ 114847 w 11243827"/>
              <a:gd name="connsiteY272" fmla="*/ 5355844 h 5641173"/>
              <a:gd name="connsiteX273" fmla="*/ 114306 w 11243827"/>
              <a:gd name="connsiteY273" fmla="*/ 5354983 h 5641173"/>
              <a:gd name="connsiteX274" fmla="*/ 89264 w 11243827"/>
              <a:gd name="connsiteY274" fmla="*/ 5348886 h 5641173"/>
              <a:gd name="connsiteX275" fmla="*/ 49794 w 11243827"/>
              <a:gd name="connsiteY275" fmla="*/ 5329950 h 5641173"/>
              <a:gd name="connsiteX276" fmla="*/ 19924 w 11243827"/>
              <a:gd name="connsiteY276" fmla="*/ 5334282 h 5641173"/>
              <a:gd name="connsiteX277" fmla="*/ 13819 w 11243827"/>
              <a:gd name="connsiteY277" fmla="*/ 5334653 h 5641173"/>
              <a:gd name="connsiteX278" fmla="*/ 13657 w 11243827"/>
              <a:gd name="connsiteY278" fmla="*/ 5334455 h 5641173"/>
              <a:gd name="connsiteX279" fmla="*/ 7139 w 11243827"/>
              <a:gd name="connsiteY279" fmla="*/ 5334438 h 5641173"/>
              <a:gd name="connsiteX280" fmla="*/ 2684 w 11243827"/>
              <a:gd name="connsiteY280" fmla="*/ 5335333 h 5641173"/>
              <a:gd name="connsiteX281" fmla="*/ 0 w 11243827"/>
              <a:gd name="connsiteY281" fmla="*/ 5335496 h 5641173"/>
              <a:gd name="connsiteX282" fmla="*/ 0 w 11243827"/>
              <a:gd name="connsiteY282" fmla="*/ 10592 h 5641173"/>
              <a:gd name="connsiteX283" fmla="*/ 11243827 w 11243827"/>
              <a:gd name="connsiteY283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12024 w 11243827"/>
              <a:gd name="connsiteY238" fmla="*/ 5345786 h 5641173"/>
              <a:gd name="connsiteX239" fmla="*/ 1100870 w 11243827"/>
              <a:gd name="connsiteY239" fmla="*/ 5343651 h 5641173"/>
              <a:gd name="connsiteX240" fmla="*/ 1096383 w 11243827"/>
              <a:gd name="connsiteY240" fmla="*/ 5343015 h 5641173"/>
              <a:gd name="connsiteX241" fmla="*/ 1085571 w 11243827"/>
              <a:gd name="connsiteY241" fmla="*/ 5345836 h 5641173"/>
              <a:gd name="connsiteX242" fmla="*/ 1073168 w 11243827"/>
              <a:gd name="connsiteY242" fmla="*/ 5341521 h 5641173"/>
              <a:gd name="connsiteX243" fmla="*/ 1058039 w 11243827"/>
              <a:gd name="connsiteY243" fmla="*/ 5343504 h 5641173"/>
              <a:gd name="connsiteX244" fmla="*/ 1055426 w 11243827"/>
              <a:gd name="connsiteY244" fmla="*/ 5339088 h 5641173"/>
              <a:gd name="connsiteX245" fmla="*/ 1044738 w 11243827"/>
              <a:gd name="connsiteY245" fmla="*/ 5333063 h 5641173"/>
              <a:gd name="connsiteX246" fmla="*/ 1033909 w 11243827"/>
              <a:gd name="connsiteY246" fmla="*/ 5335680 h 5641173"/>
              <a:gd name="connsiteX247" fmla="*/ 1012649 w 11243827"/>
              <a:gd name="connsiteY247" fmla="*/ 5334541 h 5641173"/>
              <a:gd name="connsiteX248" fmla="*/ 1007115 w 11243827"/>
              <a:gd name="connsiteY248" fmla="*/ 5332775 h 5641173"/>
              <a:gd name="connsiteX249" fmla="*/ 986002 w 11243827"/>
              <a:gd name="connsiteY249" fmla="*/ 5334906 h 5641173"/>
              <a:gd name="connsiteX250" fmla="*/ 953418 w 11243827"/>
              <a:gd name="connsiteY250" fmla="*/ 5333901 h 5641173"/>
              <a:gd name="connsiteX251" fmla="*/ 916854 w 11243827"/>
              <a:gd name="connsiteY251" fmla="*/ 5329435 h 5641173"/>
              <a:gd name="connsiteX252" fmla="*/ 905651 w 11243827"/>
              <a:gd name="connsiteY252" fmla="*/ 5332114 h 5641173"/>
              <a:gd name="connsiteX253" fmla="*/ 836961 w 11243827"/>
              <a:gd name="connsiteY253" fmla="*/ 5330803 h 5641173"/>
              <a:gd name="connsiteX254" fmla="*/ 817627 w 11243827"/>
              <a:gd name="connsiteY254" fmla="*/ 5330580 h 5641173"/>
              <a:gd name="connsiteX255" fmla="*/ 801817 w 11243827"/>
              <a:gd name="connsiteY255" fmla="*/ 5325937 h 5641173"/>
              <a:gd name="connsiteX256" fmla="*/ 798857 w 11243827"/>
              <a:gd name="connsiteY256" fmla="*/ 5320979 h 5641173"/>
              <a:gd name="connsiteX257" fmla="*/ 788354 w 11243827"/>
              <a:gd name="connsiteY257" fmla="*/ 5320143 h 5641173"/>
              <a:gd name="connsiteX258" fmla="*/ 785726 w 11243827"/>
              <a:gd name="connsiteY258" fmla="*/ 5318989 h 5641173"/>
              <a:gd name="connsiteX259" fmla="*/ 770507 w 11243827"/>
              <a:gd name="connsiteY259" fmla="*/ 5313309 h 5641173"/>
              <a:gd name="connsiteX260" fmla="*/ 733810 w 11243827"/>
              <a:gd name="connsiteY260" fmla="*/ 5324286 h 5641173"/>
              <a:gd name="connsiteX261" fmla="*/ 692117 w 11243827"/>
              <a:gd name="connsiteY261" fmla="*/ 5318786 h 5641173"/>
              <a:gd name="connsiteX262" fmla="*/ 574943 w 11243827"/>
              <a:gd name="connsiteY262" fmla="*/ 5327578 h 5641173"/>
              <a:gd name="connsiteX263" fmla="*/ 441302 w 11243827"/>
              <a:gd name="connsiteY263" fmla="*/ 5307062 h 5641173"/>
              <a:gd name="connsiteX264" fmla="*/ 336819 w 11243827"/>
              <a:gd name="connsiteY264" fmla="*/ 5336690 h 5641173"/>
              <a:gd name="connsiteX265" fmla="*/ 270932 w 11243827"/>
              <a:gd name="connsiteY265" fmla="*/ 5345451 h 5641173"/>
              <a:gd name="connsiteX266" fmla="*/ 194189 w 11243827"/>
              <a:gd name="connsiteY266" fmla="*/ 5343588 h 5641173"/>
              <a:gd name="connsiteX267" fmla="*/ 192552 w 11243827"/>
              <a:gd name="connsiteY267" fmla="*/ 5342845 h 5641173"/>
              <a:gd name="connsiteX268" fmla="*/ 178320 w 11243827"/>
              <a:gd name="connsiteY268" fmla="*/ 5343766 h 5641173"/>
              <a:gd name="connsiteX269" fmla="*/ 175596 w 11243827"/>
              <a:gd name="connsiteY269" fmla="*/ 5346411 h 5641173"/>
              <a:gd name="connsiteX270" fmla="*/ 147287 w 11243827"/>
              <a:gd name="connsiteY270" fmla="*/ 5352625 h 5641173"/>
              <a:gd name="connsiteX271" fmla="*/ 114847 w 11243827"/>
              <a:gd name="connsiteY271" fmla="*/ 5355844 h 5641173"/>
              <a:gd name="connsiteX272" fmla="*/ 114306 w 11243827"/>
              <a:gd name="connsiteY272" fmla="*/ 5354983 h 5641173"/>
              <a:gd name="connsiteX273" fmla="*/ 89264 w 11243827"/>
              <a:gd name="connsiteY273" fmla="*/ 5348886 h 5641173"/>
              <a:gd name="connsiteX274" fmla="*/ 49794 w 11243827"/>
              <a:gd name="connsiteY274" fmla="*/ 5329950 h 5641173"/>
              <a:gd name="connsiteX275" fmla="*/ 19924 w 11243827"/>
              <a:gd name="connsiteY275" fmla="*/ 5334282 h 5641173"/>
              <a:gd name="connsiteX276" fmla="*/ 13819 w 11243827"/>
              <a:gd name="connsiteY276" fmla="*/ 5334653 h 5641173"/>
              <a:gd name="connsiteX277" fmla="*/ 13657 w 11243827"/>
              <a:gd name="connsiteY277" fmla="*/ 5334455 h 5641173"/>
              <a:gd name="connsiteX278" fmla="*/ 7139 w 11243827"/>
              <a:gd name="connsiteY278" fmla="*/ 5334438 h 5641173"/>
              <a:gd name="connsiteX279" fmla="*/ 2684 w 11243827"/>
              <a:gd name="connsiteY279" fmla="*/ 5335333 h 5641173"/>
              <a:gd name="connsiteX280" fmla="*/ 0 w 11243827"/>
              <a:gd name="connsiteY280" fmla="*/ 5335496 h 5641173"/>
              <a:gd name="connsiteX281" fmla="*/ 0 w 11243827"/>
              <a:gd name="connsiteY281" fmla="*/ 10592 h 5641173"/>
              <a:gd name="connsiteX282" fmla="*/ 11243827 w 11243827"/>
              <a:gd name="connsiteY282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45836 h 5641173"/>
              <a:gd name="connsiteX241" fmla="*/ 1073168 w 11243827"/>
              <a:gd name="connsiteY241" fmla="*/ 5341521 h 5641173"/>
              <a:gd name="connsiteX242" fmla="*/ 1058039 w 11243827"/>
              <a:gd name="connsiteY242" fmla="*/ 5343504 h 5641173"/>
              <a:gd name="connsiteX243" fmla="*/ 1055426 w 11243827"/>
              <a:gd name="connsiteY243" fmla="*/ 5339088 h 5641173"/>
              <a:gd name="connsiteX244" fmla="*/ 1044738 w 11243827"/>
              <a:gd name="connsiteY244" fmla="*/ 5333063 h 5641173"/>
              <a:gd name="connsiteX245" fmla="*/ 1033909 w 11243827"/>
              <a:gd name="connsiteY245" fmla="*/ 5335680 h 5641173"/>
              <a:gd name="connsiteX246" fmla="*/ 1012649 w 11243827"/>
              <a:gd name="connsiteY246" fmla="*/ 5334541 h 5641173"/>
              <a:gd name="connsiteX247" fmla="*/ 1007115 w 11243827"/>
              <a:gd name="connsiteY247" fmla="*/ 5332775 h 5641173"/>
              <a:gd name="connsiteX248" fmla="*/ 986002 w 11243827"/>
              <a:gd name="connsiteY248" fmla="*/ 5334906 h 5641173"/>
              <a:gd name="connsiteX249" fmla="*/ 953418 w 11243827"/>
              <a:gd name="connsiteY249" fmla="*/ 5333901 h 5641173"/>
              <a:gd name="connsiteX250" fmla="*/ 916854 w 11243827"/>
              <a:gd name="connsiteY250" fmla="*/ 5329435 h 5641173"/>
              <a:gd name="connsiteX251" fmla="*/ 905651 w 11243827"/>
              <a:gd name="connsiteY251" fmla="*/ 5332114 h 5641173"/>
              <a:gd name="connsiteX252" fmla="*/ 836961 w 11243827"/>
              <a:gd name="connsiteY252" fmla="*/ 5330803 h 5641173"/>
              <a:gd name="connsiteX253" fmla="*/ 817627 w 11243827"/>
              <a:gd name="connsiteY253" fmla="*/ 5330580 h 5641173"/>
              <a:gd name="connsiteX254" fmla="*/ 801817 w 11243827"/>
              <a:gd name="connsiteY254" fmla="*/ 5325937 h 5641173"/>
              <a:gd name="connsiteX255" fmla="*/ 798857 w 11243827"/>
              <a:gd name="connsiteY255" fmla="*/ 5320979 h 5641173"/>
              <a:gd name="connsiteX256" fmla="*/ 788354 w 11243827"/>
              <a:gd name="connsiteY256" fmla="*/ 5320143 h 5641173"/>
              <a:gd name="connsiteX257" fmla="*/ 785726 w 11243827"/>
              <a:gd name="connsiteY257" fmla="*/ 5318989 h 5641173"/>
              <a:gd name="connsiteX258" fmla="*/ 770507 w 11243827"/>
              <a:gd name="connsiteY258" fmla="*/ 5313309 h 5641173"/>
              <a:gd name="connsiteX259" fmla="*/ 733810 w 11243827"/>
              <a:gd name="connsiteY259" fmla="*/ 5324286 h 5641173"/>
              <a:gd name="connsiteX260" fmla="*/ 692117 w 11243827"/>
              <a:gd name="connsiteY260" fmla="*/ 5318786 h 5641173"/>
              <a:gd name="connsiteX261" fmla="*/ 574943 w 11243827"/>
              <a:gd name="connsiteY261" fmla="*/ 5327578 h 5641173"/>
              <a:gd name="connsiteX262" fmla="*/ 441302 w 11243827"/>
              <a:gd name="connsiteY262" fmla="*/ 5307062 h 5641173"/>
              <a:gd name="connsiteX263" fmla="*/ 336819 w 11243827"/>
              <a:gd name="connsiteY263" fmla="*/ 5336690 h 5641173"/>
              <a:gd name="connsiteX264" fmla="*/ 270932 w 11243827"/>
              <a:gd name="connsiteY264" fmla="*/ 5345451 h 5641173"/>
              <a:gd name="connsiteX265" fmla="*/ 194189 w 11243827"/>
              <a:gd name="connsiteY265" fmla="*/ 5343588 h 5641173"/>
              <a:gd name="connsiteX266" fmla="*/ 192552 w 11243827"/>
              <a:gd name="connsiteY266" fmla="*/ 5342845 h 5641173"/>
              <a:gd name="connsiteX267" fmla="*/ 178320 w 11243827"/>
              <a:gd name="connsiteY267" fmla="*/ 5343766 h 5641173"/>
              <a:gd name="connsiteX268" fmla="*/ 175596 w 11243827"/>
              <a:gd name="connsiteY268" fmla="*/ 5346411 h 5641173"/>
              <a:gd name="connsiteX269" fmla="*/ 147287 w 11243827"/>
              <a:gd name="connsiteY269" fmla="*/ 5352625 h 5641173"/>
              <a:gd name="connsiteX270" fmla="*/ 114847 w 11243827"/>
              <a:gd name="connsiteY270" fmla="*/ 5355844 h 5641173"/>
              <a:gd name="connsiteX271" fmla="*/ 114306 w 11243827"/>
              <a:gd name="connsiteY271" fmla="*/ 5354983 h 5641173"/>
              <a:gd name="connsiteX272" fmla="*/ 89264 w 11243827"/>
              <a:gd name="connsiteY272" fmla="*/ 5348886 h 5641173"/>
              <a:gd name="connsiteX273" fmla="*/ 49794 w 11243827"/>
              <a:gd name="connsiteY273" fmla="*/ 5329950 h 5641173"/>
              <a:gd name="connsiteX274" fmla="*/ 19924 w 11243827"/>
              <a:gd name="connsiteY274" fmla="*/ 5334282 h 5641173"/>
              <a:gd name="connsiteX275" fmla="*/ 13819 w 11243827"/>
              <a:gd name="connsiteY275" fmla="*/ 5334653 h 5641173"/>
              <a:gd name="connsiteX276" fmla="*/ 13657 w 11243827"/>
              <a:gd name="connsiteY276" fmla="*/ 5334455 h 5641173"/>
              <a:gd name="connsiteX277" fmla="*/ 7139 w 11243827"/>
              <a:gd name="connsiteY277" fmla="*/ 5334438 h 5641173"/>
              <a:gd name="connsiteX278" fmla="*/ 2684 w 11243827"/>
              <a:gd name="connsiteY278" fmla="*/ 5335333 h 5641173"/>
              <a:gd name="connsiteX279" fmla="*/ 0 w 11243827"/>
              <a:gd name="connsiteY279" fmla="*/ 5335496 h 5641173"/>
              <a:gd name="connsiteX280" fmla="*/ 0 w 11243827"/>
              <a:gd name="connsiteY280" fmla="*/ 10592 h 5641173"/>
              <a:gd name="connsiteX281" fmla="*/ 11243827 w 11243827"/>
              <a:gd name="connsiteY281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45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6002 w 11243827"/>
              <a:gd name="connsiteY247" fmla="*/ 5334906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6961 w 11243827"/>
              <a:gd name="connsiteY251" fmla="*/ 5330803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58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6002 w 11243827"/>
              <a:gd name="connsiteY247" fmla="*/ 5334906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6961 w 11243827"/>
              <a:gd name="connsiteY251" fmla="*/ 5330803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58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7447 w 11243827"/>
              <a:gd name="connsiteY247" fmla="*/ 5346462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6961 w 11243827"/>
              <a:gd name="connsiteY251" fmla="*/ 5330803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58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7447 w 11243827"/>
              <a:gd name="connsiteY247" fmla="*/ 5346462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8405 w 11243827"/>
              <a:gd name="connsiteY251" fmla="*/ 5339470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58039 w 11243827"/>
              <a:gd name="connsiteY240" fmla="*/ 5343504 h 5641173"/>
              <a:gd name="connsiteX241" fmla="*/ 1055426 w 11243827"/>
              <a:gd name="connsiteY241" fmla="*/ 5339088 h 5641173"/>
              <a:gd name="connsiteX242" fmla="*/ 1044738 w 11243827"/>
              <a:gd name="connsiteY242" fmla="*/ 5333063 h 5641173"/>
              <a:gd name="connsiteX243" fmla="*/ 1033909 w 11243827"/>
              <a:gd name="connsiteY243" fmla="*/ 5335680 h 5641173"/>
              <a:gd name="connsiteX244" fmla="*/ 1012649 w 11243827"/>
              <a:gd name="connsiteY244" fmla="*/ 5334541 h 5641173"/>
              <a:gd name="connsiteX245" fmla="*/ 1007115 w 11243827"/>
              <a:gd name="connsiteY245" fmla="*/ 5332775 h 5641173"/>
              <a:gd name="connsiteX246" fmla="*/ 987447 w 11243827"/>
              <a:gd name="connsiteY246" fmla="*/ 5346462 h 5641173"/>
              <a:gd name="connsiteX247" fmla="*/ 953418 w 11243827"/>
              <a:gd name="connsiteY247" fmla="*/ 5333901 h 5641173"/>
              <a:gd name="connsiteX248" fmla="*/ 916854 w 11243827"/>
              <a:gd name="connsiteY248" fmla="*/ 5329435 h 5641173"/>
              <a:gd name="connsiteX249" fmla="*/ 905651 w 11243827"/>
              <a:gd name="connsiteY249" fmla="*/ 5332114 h 5641173"/>
              <a:gd name="connsiteX250" fmla="*/ 838405 w 11243827"/>
              <a:gd name="connsiteY250" fmla="*/ 5339470 h 5641173"/>
              <a:gd name="connsiteX251" fmla="*/ 817627 w 11243827"/>
              <a:gd name="connsiteY251" fmla="*/ 5330580 h 5641173"/>
              <a:gd name="connsiteX252" fmla="*/ 801817 w 11243827"/>
              <a:gd name="connsiteY252" fmla="*/ 5325937 h 5641173"/>
              <a:gd name="connsiteX253" fmla="*/ 798857 w 11243827"/>
              <a:gd name="connsiteY253" fmla="*/ 5320979 h 5641173"/>
              <a:gd name="connsiteX254" fmla="*/ 788354 w 11243827"/>
              <a:gd name="connsiteY254" fmla="*/ 5320143 h 5641173"/>
              <a:gd name="connsiteX255" fmla="*/ 785726 w 11243827"/>
              <a:gd name="connsiteY255" fmla="*/ 5318989 h 5641173"/>
              <a:gd name="connsiteX256" fmla="*/ 770507 w 11243827"/>
              <a:gd name="connsiteY256" fmla="*/ 5313309 h 5641173"/>
              <a:gd name="connsiteX257" fmla="*/ 733810 w 11243827"/>
              <a:gd name="connsiteY257" fmla="*/ 5324286 h 5641173"/>
              <a:gd name="connsiteX258" fmla="*/ 692117 w 11243827"/>
              <a:gd name="connsiteY258" fmla="*/ 5318786 h 5641173"/>
              <a:gd name="connsiteX259" fmla="*/ 574943 w 11243827"/>
              <a:gd name="connsiteY259" fmla="*/ 5327578 h 5641173"/>
              <a:gd name="connsiteX260" fmla="*/ 441302 w 11243827"/>
              <a:gd name="connsiteY260" fmla="*/ 5307062 h 5641173"/>
              <a:gd name="connsiteX261" fmla="*/ 336819 w 11243827"/>
              <a:gd name="connsiteY261" fmla="*/ 5336690 h 5641173"/>
              <a:gd name="connsiteX262" fmla="*/ 270932 w 11243827"/>
              <a:gd name="connsiteY262" fmla="*/ 5345451 h 5641173"/>
              <a:gd name="connsiteX263" fmla="*/ 194189 w 11243827"/>
              <a:gd name="connsiteY263" fmla="*/ 5343588 h 5641173"/>
              <a:gd name="connsiteX264" fmla="*/ 192552 w 11243827"/>
              <a:gd name="connsiteY264" fmla="*/ 5342845 h 5641173"/>
              <a:gd name="connsiteX265" fmla="*/ 178320 w 11243827"/>
              <a:gd name="connsiteY265" fmla="*/ 5343766 h 5641173"/>
              <a:gd name="connsiteX266" fmla="*/ 175596 w 11243827"/>
              <a:gd name="connsiteY266" fmla="*/ 5346411 h 5641173"/>
              <a:gd name="connsiteX267" fmla="*/ 147287 w 11243827"/>
              <a:gd name="connsiteY267" fmla="*/ 5352625 h 5641173"/>
              <a:gd name="connsiteX268" fmla="*/ 114847 w 11243827"/>
              <a:gd name="connsiteY268" fmla="*/ 5355844 h 5641173"/>
              <a:gd name="connsiteX269" fmla="*/ 114306 w 11243827"/>
              <a:gd name="connsiteY269" fmla="*/ 5354983 h 5641173"/>
              <a:gd name="connsiteX270" fmla="*/ 89264 w 11243827"/>
              <a:gd name="connsiteY270" fmla="*/ 5348886 h 5641173"/>
              <a:gd name="connsiteX271" fmla="*/ 49794 w 11243827"/>
              <a:gd name="connsiteY271" fmla="*/ 5329950 h 5641173"/>
              <a:gd name="connsiteX272" fmla="*/ 19924 w 11243827"/>
              <a:gd name="connsiteY272" fmla="*/ 5334282 h 5641173"/>
              <a:gd name="connsiteX273" fmla="*/ 13819 w 11243827"/>
              <a:gd name="connsiteY273" fmla="*/ 5334653 h 5641173"/>
              <a:gd name="connsiteX274" fmla="*/ 13657 w 11243827"/>
              <a:gd name="connsiteY274" fmla="*/ 5334455 h 5641173"/>
              <a:gd name="connsiteX275" fmla="*/ 7139 w 11243827"/>
              <a:gd name="connsiteY275" fmla="*/ 5334438 h 5641173"/>
              <a:gd name="connsiteX276" fmla="*/ 2684 w 11243827"/>
              <a:gd name="connsiteY276" fmla="*/ 5335333 h 5641173"/>
              <a:gd name="connsiteX277" fmla="*/ 0 w 11243827"/>
              <a:gd name="connsiteY277" fmla="*/ 5335496 h 5641173"/>
              <a:gd name="connsiteX278" fmla="*/ 0 w 11243827"/>
              <a:gd name="connsiteY278" fmla="*/ 10592 h 5641173"/>
              <a:gd name="connsiteX279" fmla="*/ 11243827 w 11243827"/>
              <a:gd name="connsiteY279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32830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58039 w 11243827"/>
              <a:gd name="connsiteY240" fmla="*/ 5343504 h 5641173"/>
              <a:gd name="connsiteX241" fmla="*/ 1055426 w 11243827"/>
              <a:gd name="connsiteY241" fmla="*/ 5339088 h 5641173"/>
              <a:gd name="connsiteX242" fmla="*/ 1044738 w 11243827"/>
              <a:gd name="connsiteY242" fmla="*/ 5333063 h 5641173"/>
              <a:gd name="connsiteX243" fmla="*/ 1033909 w 11243827"/>
              <a:gd name="connsiteY243" fmla="*/ 5335680 h 5641173"/>
              <a:gd name="connsiteX244" fmla="*/ 1012649 w 11243827"/>
              <a:gd name="connsiteY244" fmla="*/ 5334541 h 5641173"/>
              <a:gd name="connsiteX245" fmla="*/ 1007115 w 11243827"/>
              <a:gd name="connsiteY245" fmla="*/ 5332775 h 5641173"/>
              <a:gd name="connsiteX246" fmla="*/ 987447 w 11243827"/>
              <a:gd name="connsiteY246" fmla="*/ 5346462 h 5641173"/>
              <a:gd name="connsiteX247" fmla="*/ 953418 w 11243827"/>
              <a:gd name="connsiteY247" fmla="*/ 5333901 h 5641173"/>
              <a:gd name="connsiteX248" fmla="*/ 916854 w 11243827"/>
              <a:gd name="connsiteY248" fmla="*/ 5329435 h 5641173"/>
              <a:gd name="connsiteX249" fmla="*/ 905651 w 11243827"/>
              <a:gd name="connsiteY249" fmla="*/ 5332114 h 5641173"/>
              <a:gd name="connsiteX250" fmla="*/ 838405 w 11243827"/>
              <a:gd name="connsiteY250" fmla="*/ 5339470 h 5641173"/>
              <a:gd name="connsiteX251" fmla="*/ 817627 w 11243827"/>
              <a:gd name="connsiteY251" fmla="*/ 5330580 h 5641173"/>
              <a:gd name="connsiteX252" fmla="*/ 801817 w 11243827"/>
              <a:gd name="connsiteY252" fmla="*/ 5325937 h 5641173"/>
              <a:gd name="connsiteX253" fmla="*/ 798857 w 11243827"/>
              <a:gd name="connsiteY253" fmla="*/ 5320979 h 5641173"/>
              <a:gd name="connsiteX254" fmla="*/ 788354 w 11243827"/>
              <a:gd name="connsiteY254" fmla="*/ 5320143 h 5641173"/>
              <a:gd name="connsiteX255" fmla="*/ 785726 w 11243827"/>
              <a:gd name="connsiteY255" fmla="*/ 5318989 h 5641173"/>
              <a:gd name="connsiteX256" fmla="*/ 770507 w 11243827"/>
              <a:gd name="connsiteY256" fmla="*/ 5313309 h 5641173"/>
              <a:gd name="connsiteX257" fmla="*/ 733810 w 11243827"/>
              <a:gd name="connsiteY257" fmla="*/ 5324286 h 5641173"/>
              <a:gd name="connsiteX258" fmla="*/ 692117 w 11243827"/>
              <a:gd name="connsiteY258" fmla="*/ 5318786 h 5641173"/>
              <a:gd name="connsiteX259" fmla="*/ 574943 w 11243827"/>
              <a:gd name="connsiteY259" fmla="*/ 5327578 h 5641173"/>
              <a:gd name="connsiteX260" fmla="*/ 441302 w 11243827"/>
              <a:gd name="connsiteY260" fmla="*/ 5307062 h 5641173"/>
              <a:gd name="connsiteX261" fmla="*/ 336819 w 11243827"/>
              <a:gd name="connsiteY261" fmla="*/ 5336690 h 5641173"/>
              <a:gd name="connsiteX262" fmla="*/ 270932 w 11243827"/>
              <a:gd name="connsiteY262" fmla="*/ 5345451 h 5641173"/>
              <a:gd name="connsiteX263" fmla="*/ 194189 w 11243827"/>
              <a:gd name="connsiteY263" fmla="*/ 5343588 h 5641173"/>
              <a:gd name="connsiteX264" fmla="*/ 192552 w 11243827"/>
              <a:gd name="connsiteY264" fmla="*/ 5342845 h 5641173"/>
              <a:gd name="connsiteX265" fmla="*/ 178320 w 11243827"/>
              <a:gd name="connsiteY265" fmla="*/ 5343766 h 5641173"/>
              <a:gd name="connsiteX266" fmla="*/ 175596 w 11243827"/>
              <a:gd name="connsiteY266" fmla="*/ 5346411 h 5641173"/>
              <a:gd name="connsiteX267" fmla="*/ 147287 w 11243827"/>
              <a:gd name="connsiteY267" fmla="*/ 5352625 h 5641173"/>
              <a:gd name="connsiteX268" fmla="*/ 114847 w 11243827"/>
              <a:gd name="connsiteY268" fmla="*/ 5355844 h 5641173"/>
              <a:gd name="connsiteX269" fmla="*/ 114306 w 11243827"/>
              <a:gd name="connsiteY269" fmla="*/ 5354983 h 5641173"/>
              <a:gd name="connsiteX270" fmla="*/ 89264 w 11243827"/>
              <a:gd name="connsiteY270" fmla="*/ 5348886 h 5641173"/>
              <a:gd name="connsiteX271" fmla="*/ 49794 w 11243827"/>
              <a:gd name="connsiteY271" fmla="*/ 5329950 h 5641173"/>
              <a:gd name="connsiteX272" fmla="*/ 19924 w 11243827"/>
              <a:gd name="connsiteY272" fmla="*/ 5334282 h 5641173"/>
              <a:gd name="connsiteX273" fmla="*/ 13819 w 11243827"/>
              <a:gd name="connsiteY273" fmla="*/ 5334653 h 5641173"/>
              <a:gd name="connsiteX274" fmla="*/ 13657 w 11243827"/>
              <a:gd name="connsiteY274" fmla="*/ 5334455 h 5641173"/>
              <a:gd name="connsiteX275" fmla="*/ 7139 w 11243827"/>
              <a:gd name="connsiteY275" fmla="*/ 5334438 h 5641173"/>
              <a:gd name="connsiteX276" fmla="*/ 2684 w 11243827"/>
              <a:gd name="connsiteY276" fmla="*/ 5335333 h 5641173"/>
              <a:gd name="connsiteX277" fmla="*/ 0 w 11243827"/>
              <a:gd name="connsiteY277" fmla="*/ 5335496 h 5641173"/>
              <a:gd name="connsiteX278" fmla="*/ 0 w 11243827"/>
              <a:gd name="connsiteY278" fmla="*/ 10592 h 5641173"/>
              <a:gd name="connsiteX279" fmla="*/ 11243827 w 11243827"/>
              <a:gd name="connsiteY279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32830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58039 w 11243827"/>
              <a:gd name="connsiteY240" fmla="*/ 5343504 h 5641173"/>
              <a:gd name="connsiteX241" fmla="*/ 1055426 w 11243827"/>
              <a:gd name="connsiteY241" fmla="*/ 5339088 h 5641173"/>
              <a:gd name="connsiteX242" fmla="*/ 1044738 w 11243827"/>
              <a:gd name="connsiteY242" fmla="*/ 5333063 h 5641173"/>
              <a:gd name="connsiteX243" fmla="*/ 1033909 w 11243827"/>
              <a:gd name="connsiteY243" fmla="*/ 5335680 h 5641173"/>
              <a:gd name="connsiteX244" fmla="*/ 1012649 w 11243827"/>
              <a:gd name="connsiteY244" fmla="*/ 5334541 h 5641173"/>
              <a:gd name="connsiteX245" fmla="*/ 1007115 w 11243827"/>
              <a:gd name="connsiteY245" fmla="*/ 5332775 h 5641173"/>
              <a:gd name="connsiteX246" fmla="*/ 987447 w 11243827"/>
              <a:gd name="connsiteY246" fmla="*/ 5346462 h 5641173"/>
              <a:gd name="connsiteX247" fmla="*/ 953418 w 11243827"/>
              <a:gd name="connsiteY247" fmla="*/ 5333901 h 5641173"/>
              <a:gd name="connsiteX248" fmla="*/ 916854 w 11243827"/>
              <a:gd name="connsiteY248" fmla="*/ 5329435 h 5641173"/>
              <a:gd name="connsiteX249" fmla="*/ 905651 w 11243827"/>
              <a:gd name="connsiteY249" fmla="*/ 5332114 h 5641173"/>
              <a:gd name="connsiteX250" fmla="*/ 838405 w 11243827"/>
              <a:gd name="connsiteY250" fmla="*/ 5339470 h 5641173"/>
              <a:gd name="connsiteX251" fmla="*/ 817627 w 11243827"/>
              <a:gd name="connsiteY251" fmla="*/ 5330580 h 5641173"/>
              <a:gd name="connsiteX252" fmla="*/ 801817 w 11243827"/>
              <a:gd name="connsiteY252" fmla="*/ 5325937 h 5641173"/>
              <a:gd name="connsiteX253" fmla="*/ 798857 w 11243827"/>
              <a:gd name="connsiteY253" fmla="*/ 5320979 h 5641173"/>
              <a:gd name="connsiteX254" fmla="*/ 788354 w 11243827"/>
              <a:gd name="connsiteY254" fmla="*/ 5320143 h 5641173"/>
              <a:gd name="connsiteX255" fmla="*/ 785726 w 11243827"/>
              <a:gd name="connsiteY255" fmla="*/ 5318989 h 5641173"/>
              <a:gd name="connsiteX256" fmla="*/ 770507 w 11243827"/>
              <a:gd name="connsiteY256" fmla="*/ 5313309 h 5641173"/>
              <a:gd name="connsiteX257" fmla="*/ 733810 w 11243827"/>
              <a:gd name="connsiteY257" fmla="*/ 5324286 h 5641173"/>
              <a:gd name="connsiteX258" fmla="*/ 692117 w 11243827"/>
              <a:gd name="connsiteY258" fmla="*/ 5318786 h 5641173"/>
              <a:gd name="connsiteX259" fmla="*/ 574943 w 11243827"/>
              <a:gd name="connsiteY259" fmla="*/ 5327578 h 5641173"/>
              <a:gd name="connsiteX260" fmla="*/ 441302 w 11243827"/>
              <a:gd name="connsiteY260" fmla="*/ 5307062 h 5641173"/>
              <a:gd name="connsiteX261" fmla="*/ 336819 w 11243827"/>
              <a:gd name="connsiteY261" fmla="*/ 5336690 h 5641173"/>
              <a:gd name="connsiteX262" fmla="*/ 270932 w 11243827"/>
              <a:gd name="connsiteY262" fmla="*/ 5345451 h 5641173"/>
              <a:gd name="connsiteX263" fmla="*/ 194189 w 11243827"/>
              <a:gd name="connsiteY263" fmla="*/ 5343588 h 5641173"/>
              <a:gd name="connsiteX264" fmla="*/ 192552 w 11243827"/>
              <a:gd name="connsiteY264" fmla="*/ 5342845 h 5641173"/>
              <a:gd name="connsiteX265" fmla="*/ 178320 w 11243827"/>
              <a:gd name="connsiteY265" fmla="*/ 5343766 h 5641173"/>
              <a:gd name="connsiteX266" fmla="*/ 175596 w 11243827"/>
              <a:gd name="connsiteY266" fmla="*/ 5346411 h 5641173"/>
              <a:gd name="connsiteX267" fmla="*/ 147287 w 11243827"/>
              <a:gd name="connsiteY267" fmla="*/ 5352625 h 5641173"/>
              <a:gd name="connsiteX268" fmla="*/ 114847 w 11243827"/>
              <a:gd name="connsiteY268" fmla="*/ 5355844 h 5641173"/>
              <a:gd name="connsiteX269" fmla="*/ 114306 w 11243827"/>
              <a:gd name="connsiteY269" fmla="*/ 5354983 h 5641173"/>
              <a:gd name="connsiteX270" fmla="*/ 89264 w 11243827"/>
              <a:gd name="connsiteY270" fmla="*/ 5348886 h 5641173"/>
              <a:gd name="connsiteX271" fmla="*/ 49794 w 11243827"/>
              <a:gd name="connsiteY271" fmla="*/ 5329950 h 5641173"/>
              <a:gd name="connsiteX272" fmla="*/ 19924 w 11243827"/>
              <a:gd name="connsiteY272" fmla="*/ 5334282 h 5641173"/>
              <a:gd name="connsiteX273" fmla="*/ 13819 w 11243827"/>
              <a:gd name="connsiteY273" fmla="*/ 5334653 h 5641173"/>
              <a:gd name="connsiteX274" fmla="*/ 13657 w 11243827"/>
              <a:gd name="connsiteY274" fmla="*/ 5334455 h 5641173"/>
              <a:gd name="connsiteX275" fmla="*/ 7139 w 11243827"/>
              <a:gd name="connsiteY275" fmla="*/ 5334438 h 5641173"/>
              <a:gd name="connsiteX276" fmla="*/ 2684 w 11243827"/>
              <a:gd name="connsiteY276" fmla="*/ 5335333 h 5641173"/>
              <a:gd name="connsiteX277" fmla="*/ 0 w 11243827"/>
              <a:gd name="connsiteY277" fmla="*/ 5335496 h 5641173"/>
              <a:gd name="connsiteX278" fmla="*/ 0 w 11243827"/>
              <a:gd name="connsiteY278" fmla="*/ 10592 h 5641173"/>
              <a:gd name="connsiteX279" fmla="*/ 11243827 w 11243827"/>
              <a:gd name="connsiteY279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209610 h 5641173"/>
              <a:gd name="connsiteX3" fmla="*/ 11240675 w 11243827"/>
              <a:gd name="connsiteY3" fmla="*/ 5210442 h 5641173"/>
              <a:gd name="connsiteX4" fmla="*/ 11179959 w 11243827"/>
              <a:gd name="connsiteY4" fmla="*/ 5221199 h 5641173"/>
              <a:gd name="connsiteX5" fmla="*/ 11105493 w 11243827"/>
              <a:gd name="connsiteY5" fmla="*/ 5259905 h 5641173"/>
              <a:gd name="connsiteX6" fmla="*/ 11078640 w 11243827"/>
              <a:gd name="connsiteY6" fmla="*/ 5263531 h 5641173"/>
              <a:gd name="connsiteX7" fmla="*/ 11079616 w 11243827"/>
              <a:gd name="connsiteY7" fmla="*/ 5270380 h 5641173"/>
              <a:gd name="connsiteX8" fmla="*/ 11069641 w 11243827"/>
              <a:gd name="connsiteY8" fmla="*/ 5270884 h 5641173"/>
              <a:gd name="connsiteX9" fmla="*/ 11047377 w 11243827"/>
              <a:gd name="connsiteY9" fmla="*/ 5271051 h 5641173"/>
              <a:gd name="connsiteX10" fmla="*/ 10980705 w 11243827"/>
              <a:gd name="connsiteY10" fmla="*/ 5272951 h 5641173"/>
              <a:gd name="connsiteX11" fmla="*/ 10962514 w 11243827"/>
              <a:gd name="connsiteY11" fmla="*/ 5286084 h 5641173"/>
              <a:gd name="connsiteX12" fmla="*/ 10945307 w 11243827"/>
              <a:gd name="connsiteY12" fmla="*/ 5286290 h 5641173"/>
              <a:gd name="connsiteX13" fmla="*/ 10845516 w 11243827"/>
              <a:gd name="connsiteY13" fmla="*/ 5303894 h 5641173"/>
              <a:gd name="connsiteX14" fmla="*/ 10831795 w 11243827"/>
              <a:gd name="connsiteY14" fmla="*/ 5305210 h 5641173"/>
              <a:gd name="connsiteX15" fmla="*/ 10824365 w 11243827"/>
              <a:gd name="connsiteY15" fmla="*/ 5311111 h 5641173"/>
              <a:gd name="connsiteX16" fmla="*/ 10797756 w 11243827"/>
              <a:gd name="connsiteY16" fmla="*/ 5312285 h 5641173"/>
              <a:gd name="connsiteX17" fmla="*/ 10796525 w 11243827"/>
              <a:gd name="connsiteY17" fmla="*/ 5315645 h 5641173"/>
              <a:gd name="connsiteX18" fmla="*/ 10709063 w 11243827"/>
              <a:gd name="connsiteY18" fmla="*/ 5344492 h 5641173"/>
              <a:gd name="connsiteX19" fmla="*/ 10694078 w 11243827"/>
              <a:gd name="connsiteY19" fmla="*/ 5349258 h 5641173"/>
              <a:gd name="connsiteX20" fmla="*/ 10681131 w 11243827"/>
              <a:gd name="connsiteY20" fmla="*/ 5347812 h 5641173"/>
              <a:gd name="connsiteX21" fmla="*/ 10609448 w 11243827"/>
              <a:gd name="connsiteY21" fmla="*/ 5351931 h 5641173"/>
              <a:gd name="connsiteX22" fmla="*/ 10592397 w 11243827"/>
              <a:gd name="connsiteY22" fmla="*/ 5349402 h 5641173"/>
              <a:gd name="connsiteX23" fmla="*/ 10585227 w 11243827"/>
              <a:gd name="connsiteY23" fmla="*/ 5344063 h 5641173"/>
              <a:gd name="connsiteX24" fmla="*/ 10557472 w 11243827"/>
              <a:gd name="connsiteY24" fmla="*/ 5354151 h 5641173"/>
              <a:gd name="connsiteX25" fmla="*/ 10514646 w 11243827"/>
              <a:gd name="connsiteY25" fmla="*/ 5361064 h 5641173"/>
              <a:gd name="connsiteX26" fmla="*/ 10494292 w 11243827"/>
              <a:gd name="connsiteY26" fmla="*/ 5366054 h 5641173"/>
              <a:gd name="connsiteX27" fmla="*/ 10477869 w 11243827"/>
              <a:gd name="connsiteY27" fmla="*/ 5363025 h 5641173"/>
              <a:gd name="connsiteX28" fmla="*/ 10384411 w 11243827"/>
              <a:gd name="connsiteY28" fmla="*/ 5362257 h 5641173"/>
              <a:gd name="connsiteX29" fmla="*/ 10362921 w 11243827"/>
              <a:gd name="connsiteY29" fmla="*/ 5357444 h 5641173"/>
              <a:gd name="connsiteX30" fmla="*/ 10352736 w 11243827"/>
              <a:gd name="connsiteY30" fmla="*/ 5347851 h 5641173"/>
              <a:gd name="connsiteX31" fmla="*/ 10344754 w 11243827"/>
              <a:gd name="connsiteY31" fmla="*/ 5351272 h 5641173"/>
              <a:gd name="connsiteX32" fmla="*/ 10288226 w 11243827"/>
              <a:gd name="connsiteY32" fmla="*/ 5351613 h 5641173"/>
              <a:gd name="connsiteX33" fmla="*/ 10251350 w 11243827"/>
              <a:gd name="connsiteY33" fmla="*/ 5352711 h 5641173"/>
              <a:gd name="connsiteX34" fmla="*/ 10249108 w 11243827"/>
              <a:gd name="connsiteY34" fmla="*/ 5365881 h 5641173"/>
              <a:gd name="connsiteX35" fmla="*/ 10216272 w 11243827"/>
              <a:gd name="connsiteY35" fmla="*/ 5370573 h 5641173"/>
              <a:gd name="connsiteX36" fmla="*/ 10181278 w 11243827"/>
              <a:gd name="connsiteY36" fmla="*/ 5362119 h 5641173"/>
              <a:gd name="connsiteX37" fmla="*/ 10140033 w 11243827"/>
              <a:gd name="connsiteY37" fmla="*/ 5363304 h 5641173"/>
              <a:gd name="connsiteX38" fmla="*/ 10115353 w 11243827"/>
              <a:gd name="connsiteY38" fmla="*/ 5363869 h 5641173"/>
              <a:gd name="connsiteX39" fmla="*/ 10050578 w 11243827"/>
              <a:gd name="connsiteY39" fmla="*/ 5376153 h 5641173"/>
              <a:gd name="connsiteX40" fmla="*/ 9945478 w 11243827"/>
              <a:gd name="connsiteY40" fmla="*/ 5422859 h 5641173"/>
              <a:gd name="connsiteX41" fmla="*/ 9912481 w 11243827"/>
              <a:gd name="connsiteY41" fmla="*/ 5429477 h 5641173"/>
              <a:gd name="connsiteX42" fmla="*/ 9906713 w 11243827"/>
              <a:gd name="connsiteY42" fmla="*/ 5426784 h 5641173"/>
              <a:gd name="connsiteX43" fmla="*/ 9742436 w 11243827"/>
              <a:gd name="connsiteY43" fmla="*/ 5454834 h 5641173"/>
              <a:gd name="connsiteX44" fmla="*/ 9713044 w 11243827"/>
              <a:gd name="connsiteY44" fmla="*/ 5456476 h 5641173"/>
              <a:gd name="connsiteX45" fmla="*/ 9691033 w 11243827"/>
              <a:gd name="connsiteY45" fmla="*/ 5455451 h 5641173"/>
              <a:gd name="connsiteX46" fmla="*/ 9638355 w 11243827"/>
              <a:gd name="connsiteY46" fmla="*/ 5464794 h 5641173"/>
              <a:gd name="connsiteX47" fmla="*/ 9552434 w 11243827"/>
              <a:gd name="connsiteY47" fmla="*/ 5485280 h 5641173"/>
              <a:gd name="connsiteX48" fmla="*/ 9533883 w 11243827"/>
              <a:gd name="connsiteY48" fmla="*/ 5488516 h 5641173"/>
              <a:gd name="connsiteX49" fmla="*/ 9516916 w 11243827"/>
              <a:gd name="connsiteY49" fmla="*/ 5486828 h 5641173"/>
              <a:gd name="connsiteX50" fmla="*/ 9512093 w 11243827"/>
              <a:gd name="connsiteY50" fmla="*/ 5482541 h 5641173"/>
              <a:gd name="connsiteX51" fmla="*/ 9501725 w 11243827"/>
              <a:gd name="connsiteY51" fmla="*/ 5483603 h 5641173"/>
              <a:gd name="connsiteX52" fmla="*/ 9498754 w 11243827"/>
              <a:gd name="connsiteY52" fmla="*/ 5482951 h 5641173"/>
              <a:gd name="connsiteX53" fmla="*/ 9481932 w 11243827"/>
              <a:gd name="connsiteY53" fmla="*/ 5480151 h 5641173"/>
              <a:gd name="connsiteX54" fmla="*/ 9451321 w 11243827"/>
              <a:gd name="connsiteY54" fmla="*/ 5497375 h 5641173"/>
              <a:gd name="connsiteX55" fmla="*/ 9409298 w 11243827"/>
              <a:gd name="connsiteY55" fmla="*/ 5499478 h 5641173"/>
              <a:gd name="connsiteX56" fmla="*/ 9303056 w 11243827"/>
              <a:gd name="connsiteY56" fmla="*/ 5519093 h 5641173"/>
              <a:gd name="connsiteX57" fmla="*/ 9229078 w 11243827"/>
              <a:gd name="connsiteY57" fmla="*/ 5524154 h 5641173"/>
              <a:gd name="connsiteX58" fmla="*/ 9165105 w 11243827"/>
              <a:gd name="connsiteY58" fmla="*/ 5532892 h 5641173"/>
              <a:gd name="connsiteX59" fmla="*/ 9077301 w 11243827"/>
              <a:gd name="connsiteY59" fmla="*/ 5580356 h 5641173"/>
              <a:gd name="connsiteX60" fmla="*/ 8960065 w 11243827"/>
              <a:gd name="connsiteY60" fmla="*/ 5597982 h 5641173"/>
              <a:gd name="connsiteX61" fmla="*/ 8953536 w 11243827"/>
              <a:gd name="connsiteY61" fmla="*/ 5606638 h 5641173"/>
              <a:gd name="connsiteX62" fmla="*/ 8943907 w 11243827"/>
              <a:gd name="connsiteY62" fmla="*/ 5612541 h 5641173"/>
              <a:gd name="connsiteX63" fmla="*/ 8942046 w 11243827"/>
              <a:gd name="connsiteY63" fmla="*/ 5612112 h 5641173"/>
              <a:gd name="connsiteX64" fmla="*/ 8928824 w 11243827"/>
              <a:gd name="connsiteY64" fmla="*/ 5615549 h 5641173"/>
              <a:gd name="connsiteX65" fmla="*/ 8927294 w 11243827"/>
              <a:gd name="connsiteY65" fmla="*/ 5618607 h 5641173"/>
              <a:gd name="connsiteX66" fmla="*/ 8918651 w 11243827"/>
              <a:gd name="connsiteY66" fmla="*/ 5621688 h 5641173"/>
              <a:gd name="connsiteX67" fmla="*/ 8902772 w 11243827"/>
              <a:gd name="connsiteY67" fmla="*/ 5629703 h 5641173"/>
              <a:gd name="connsiteX68" fmla="*/ 8898724 w 11243827"/>
              <a:gd name="connsiteY68" fmla="*/ 5629379 h 5641173"/>
              <a:gd name="connsiteX69" fmla="*/ 8873099 w 11243827"/>
              <a:gd name="connsiteY69" fmla="*/ 5638628 h 5641173"/>
              <a:gd name="connsiteX70" fmla="*/ 8872234 w 11243827"/>
              <a:gd name="connsiteY70" fmla="*/ 5637889 h 5641173"/>
              <a:gd name="connsiteX71" fmla="*/ 8862777 w 11243827"/>
              <a:gd name="connsiteY71" fmla="*/ 5636711 h 5641173"/>
              <a:gd name="connsiteX72" fmla="*/ 8845869 w 11243827"/>
              <a:gd name="connsiteY72" fmla="*/ 5636436 h 5641173"/>
              <a:gd name="connsiteX73" fmla="*/ 8800548 w 11243827"/>
              <a:gd name="connsiteY73" fmla="*/ 5625084 h 5641173"/>
              <a:gd name="connsiteX74" fmla="*/ 8773774 w 11243827"/>
              <a:gd name="connsiteY74" fmla="*/ 5634630 h 5641173"/>
              <a:gd name="connsiteX75" fmla="*/ 8698255 w 11243827"/>
              <a:gd name="connsiteY75" fmla="*/ 5636083 h 5641173"/>
              <a:gd name="connsiteX76" fmla="*/ 8619167 w 11243827"/>
              <a:gd name="connsiteY76" fmla="*/ 5619130 h 5641173"/>
              <a:gd name="connsiteX77" fmla="*/ 8539822 w 11243827"/>
              <a:gd name="connsiteY77" fmla="*/ 5616905 h 5641173"/>
              <a:gd name="connsiteX78" fmla="*/ 8511094 w 11243827"/>
              <a:gd name="connsiteY78" fmla="*/ 5617360 h 5641173"/>
              <a:gd name="connsiteX79" fmla="*/ 8459886 w 11243827"/>
              <a:gd name="connsiteY79" fmla="*/ 5612612 h 5641173"/>
              <a:gd name="connsiteX80" fmla="*/ 8436432 w 11243827"/>
              <a:gd name="connsiteY80" fmla="*/ 5606990 h 5641173"/>
              <a:gd name="connsiteX81" fmla="*/ 8435403 w 11243827"/>
              <a:gd name="connsiteY81" fmla="*/ 5607336 h 5641173"/>
              <a:gd name="connsiteX82" fmla="*/ 8433307 w 11243827"/>
              <a:gd name="connsiteY82" fmla="*/ 5604917 h 5641173"/>
              <a:gd name="connsiteX83" fmla="*/ 8428968 w 11243827"/>
              <a:gd name="connsiteY83" fmla="*/ 5603796 h 5641173"/>
              <a:gd name="connsiteX84" fmla="*/ 8417124 w 11243827"/>
              <a:gd name="connsiteY84" fmla="*/ 5604518 h 5641173"/>
              <a:gd name="connsiteX85" fmla="*/ 8412669 w 11243827"/>
              <a:gd name="connsiteY85" fmla="*/ 5605413 h 5641173"/>
              <a:gd name="connsiteX86" fmla="*/ 8406152 w 11243827"/>
              <a:gd name="connsiteY86" fmla="*/ 5605396 h 5641173"/>
              <a:gd name="connsiteX87" fmla="*/ 8405989 w 11243827"/>
              <a:gd name="connsiteY87" fmla="*/ 5605197 h 5641173"/>
              <a:gd name="connsiteX88" fmla="*/ 8399884 w 11243827"/>
              <a:gd name="connsiteY88" fmla="*/ 5605568 h 5641173"/>
              <a:gd name="connsiteX89" fmla="*/ 8370014 w 11243827"/>
              <a:gd name="connsiteY89" fmla="*/ 5609900 h 5641173"/>
              <a:gd name="connsiteX90" fmla="*/ 8330544 w 11243827"/>
              <a:gd name="connsiteY90" fmla="*/ 5590964 h 5641173"/>
              <a:gd name="connsiteX91" fmla="*/ 8314221 w 11243827"/>
              <a:gd name="connsiteY91" fmla="*/ 5587682 h 5641173"/>
              <a:gd name="connsiteX92" fmla="*/ 8305502 w 11243827"/>
              <a:gd name="connsiteY92" fmla="*/ 5584868 h 5641173"/>
              <a:gd name="connsiteX93" fmla="*/ 8304962 w 11243827"/>
              <a:gd name="connsiteY93" fmla="*/ 5584007 h 5641173"/>
              <a:gd name="connsiteX94" fmla="*/ 8276324 w 11243827"/>
              <a:gd name="connsiteY94" fmla="*/ 5588260 h 5641173"/>
              <a:gd name="connsiteX95" fmla="*/ 8272522 w 11243827"/>
              <a:gd name="connsiteY95" fmla="*/ 5587226 h 5641173"/>
              <a:gd name="connsiteX96" fmla="*/ 8253857 w 11243827"/>
              <a:gd name="connsiteY96" fmla="*/ 5592043 h 5641173"/>
              <a:gd name="connsiteX97" fmla="*/ 8244212 w 11243827"/>
              <a:gd name="connsiteY97" fmla="*/ 5593439 h 5641173"/>
              <a:gd name="connsiteX98" fmla="*/ 8241488 w 11243827"/>
              <a:gd name="connsiteY98" fmla="*/ 5596085 h 5641173"/>
              <a:gd name="connsiteX99" fmla="*/ 8227256 w 11243827"/>
              <a:gd name="connsiteY99" fmla="*/ 5597005 h 5641173"/>
              <a:gd name="connsiteX100" fmla="*/ 8225619 w 11243827"/>
              <a:gd name="connsiteY100" fmla="*/ 5596262 h 5641173"/>
              <a:gd name="connsiteX101" fmla="*/ 8213882 w 11243827"/>
              <a:gd name="connsiteY101" fmla="*/ 5600179 h 5641173"/>
              <a:gd name="connsiteX102" fmla="*/ 8204045 w 11243827"/>
              <a:gd name="connsiteY102" fmla="*/ 5607275 h 5641173"/>
              <a:gd name="connsiteX103" fmla="*/ 8082989 w 11243827"/>
              <a:gd name="connsiteY103" fmla="*/ 5603160 h 5641173"/>
              <a:gd name="connsiteX104" fmla="*/ 7976942 w 11243827"/>
              <a:gd name="connsiteY104" fmla="*/ 5598455 h 5641173"/>
              <a:gd name="connsiteX105" fmla="*/ 7950121 w 11243827"/>
              <a:gd name="connsiteY105" fmla="*/ 5590893 h 5641173"/>
              <a:gd name="connsiteX106" fmla="*/ 7727691 w 11243827"/>
              <a:gd name="connsiteY106" fmla="*/ 5621064 h 5641173"/>
              <a:gd name="connsiteX107" fmla="*/ 7685998 w 11243827"/>
              <a:gd name="connsiteY107" fmla="*/ 5615564 h 5641173"/>
              <a:gd name="connsiteX108" fmla="*/ 7649302 w 11243827"/>
              <a:gd name="connsiteY108" fmla="*/ 5626541 h 5641173"/>
              <a:gd name="connsiteX109" fmla="*/ 7634083 w 11243827"/>
              <a:gd name="connsiteY109" fmla="*/ 5620862 h 5641173"/>
              <a:gd name="connsiteX110" fmla="*/ 7631455 w 11243827"/>
              <a:gd name="connsiteY110" fmla="*/ 5619708 h 5641173"/>
              <a:gd name="connsiteX111" fmla="*/ 7620952 w 11243827"/>
              <a:gd name="connsiteY111" fmla="*/ 5618872 h 5641173"/>
              <a:gd name="connsiteX112" fmla="*/ 7617992 w 11243827"/>
              <a:gd name="connsiteY112" fmla="*/ 5613914 h 5641173"/>
              <a:gd name="connsiteX113" fmla="*/ 7602182 w 11243827"/>
              <a:gd name="connsiteY113" fmla="*/ 5609271 h 5641173"/>
              <a:gd name="connsiteX114" fmla="*/ 7582847 w 11243827"/>
              <a:gd name="connsiteY114" fmla="*/ 5609047 h 5641173"/>
              <a:gd name="connsiteX115" fmla="*/ 7514158 w 11243827"/>
              <a:gd name="connsiteY115" fmla="*/ 5607737 h 5641173"/>
              <a:gd name="connsiteX116" fmla="*/ 7502955 w 11243827"/>
              <a:gd name="connsiteY116" fmla="*/ 5610415 h 5641173"/>
              <a:gd name="connsiteX117" fmla="*/ 7466391 w 11243827"/>
              <a:gd name="connsiteY117" fmla="*/ 5605949 h 5641173"/>
              <a:gd name="connsiteX118" fmla="*/ 7433806 w 11243827"/>
              <a:gd name="connsiteY118" fmla="*/ 5604945 h 5641173"/>
              <a:gd name="connsiteX119" fmla="*/ 7412693 w 11243827"/>
              <a:gd name="connsiteY119" fmla="*/ 5607075 h 5641173"/>
              <a:gd name="connsiteX120" fmla="*/ 7407159 w 11243827"/>
              <a:gd name="connsiteY120" fmla="*/ 5605310 h 5641173"/>
              <a:gd name="connsiteX121" fmla="*/ 7385900 w 11243827"/>
              <a:gd name="connsiteY121" fmla="*/ 5604171 h 5641173"/>
              <a:gd name="connsiteX122" fmla="*/ 7375071 w 11243827"/>
              <a:gd name="connsiteY122" fmla="*/ 5606788 h 5641173"/>
              <a:gd name="connsiteX123" fmla="*/ 7364382 w 11243827"/>
              <a:gd name="connsiteY123" fmla="*/ 5600762 h 5641173"/>
              <a:gd name="connsiteX124" fmla="*/ 7361770 w 11243827"/>
              <a:gd name="connsiteY124" fmla="*/ 5596347 h 5641173"/>
              <a:gd name="connsiteX125" fmla="*/ 7346641 w 11243827"/>
              <a:gd name="connsiteY125" fmla="*/ 5598329 h 5641173"/>
              <a:gd name="connsiteX126" fmla="*/ 7334238 w 11243827"/>
              <a:gd name="connsiteY126" fmla="*/ 5594014 h 5641173"/>
              <a:gd name="connsiteX127" fmla="*/ 7323426 w 11243827"/>
              <a:gd name="connsiteY127" fmla="*/ 5596835 h 5641173"/>
              <a:gd name="connsiteX128" fmla="*/ 7318938 w 11243827"/>
              <a:gd name="connsiteY128" fmla="*/ 5596200 h 5641173"/>
              <a:gd name="connsiteX129" fmla="*/ 7307784 w 11243827"/>
              <a:gd name="connsiteY129" fmla="*/ 5594065 h 5641173"/>
              <a:gd name="connsiteX130" fmla="*/ 7288540 w 11243827"/>
              <a:gd name="connsiteY130" fmla="*/ 5589320 h 5641173"/>
              <a:gd name="connsiteX131" fmla="*/ 7282537 w 11243827"/>
              <a:gd name="connsiteY131" fmla="*/ 5588660 h 5641173"/>
              <a:gd name="connsiteX132" fmla="*/ 7269466 w 11243827"/>
              <a:gd name="connsiteY132" fmla="*/ 5581404 h 5641173"/>
              <a:gd name="connsiteX133" fmla="*/ 7244165 w 11243827"/>
              <a:gd name="connsiteY133" fmla="*/ 5575200 h 5641173"/>
              <a:gd name="connsiteX134" fmla="*/ 7199619 w 11243827"/>
              <a:gd name="connsiteY134" fmla="*/ 5553550 h 5641173"/>
              <a:gd name="connsiteX135" fmla="*/ 7173434 w 11243827"/>
              <a:gd name="connsiteY135" fmla="*/ 5543219 h 5641173"/>
              <a:gd name="connsiteX136" fmla="*/ 7155718 w 11243827"/>
              <a:gd name="connsiteY136" fmla="*/ 5533697 h 5641173"/>
              <a:gd name="connsiteX137" fmla="*/ 7103430 w 11243827"/>
              <a:gd name="connsiteY137" fmla="*/ 5520249 h 5641173"/>
              <a:gd name="connsiteX138" fmla="*/ 7013746 w 11243827"/>
              <a:gd name="connsiteY138" fmla="*/ 5502470 h 5641173"/>
              <a:gd name="connsiteX139" fmla="*/ 6995379 w 11243827"/>
              <a:gd name="connsiteY139" fmla="*/ 5497693 h 5641173"/>
              <a:gd name="connsiteX140" fmla="*/ 6982475 w 11243827"/>
              <a:gd name="connsiteY140" fmla="*/ 5489641 h 5641173"/>
              <a:gd name="connsiteX141" fmla="*/ 6981994 w 11243827"/>
              <a:gd name="connsiteY141" fmla="*/ 5484335 h 5641173"/>
              <a:gd name="connsiteX142" fmla="*/ 6972355 w 11243827"/>
              <a:gd name="connsiteY142" fmla="*/ 5481074 h 5641173"/>
              <a:gd name="connsiteX143" fmla="*/ 6970394 w 11243827"/>
              <a:gd name="connsiteY143" fmla="*/ 5479383 h 5641173"/>
              <a:gd name="connsiteX144" fmla="*/ 6958543 w 11243827"/>
              <a:gd name="connsiteY144" fmla="*/ 5470507 h 5641173"/>
              <a:gd name="connsiteX145" fmla="*/ 6918276 w 11243827"/>
              <a:gd name="connsiteY145" fmla="*/ 5472034 h 5641173"/>
              <a:gd name="connsiteX146" fmla="*/ 6881046 w 11243827"/>
              <a:gd name="connsiteY146" fmla="*/ 5457070 h 5641173"/>
              <a:gd name="connsiteX147" fmla="*/ 6752164 w 11243827"/>
              <a:gd name="connsiteY147" fmla="*/ 5425021 h 5641173"/>
              <a:gd name="connsiteX148" fmla="*/ 6724964 w 11243827"/>
              <a:gd name="connsiteY148" fmla="*/ 5414071 h 5641173"/>
              <a:gd name="connsiteX149" fmla="*/ 6683286 w 11243827"/>
              <a:gd name="connsiteY149" fmla="*/ 5432830 h 5641173"/>
              <a:gd name="connsiteX150" fmla="*/ 6644277 w 11243827"/>
              <a:gd name="connsiteY150" fmla="*/ 5429684 h 5641173"/>
              <a:gd name="connsiteX151" fmla="*/ 6532914 w 11243827"/>
              <a:gd name="connsiteY151" fmla="*/ 5431205 h 5641173"/>
              <a:gd name="connsiteX152" fmla="*/ 6307459 w 11243827"/>
              <a:gd name="connsiteY152" fmla="*/ 5467087 h 5641173"/>
              <a:gd name="connsiteX153" fmla="*/ 6196243 w 11243827"/>
              <a:gd name="connsiteY153" fmla="*/ 5515042 h 5641173"/>
              <a:gd name="connsiteX154" fmla="*/ 6099124 w 11243827"/>
              <a:gd name="connsiteY154" fmla="*/ 5516848 h 5641173"/>
              <a:gd name="connsiteX155" fmla="*/ 6016077 w 11243827"/>
              <a:gd name="connsiteY155" fmla="*/ 5528642 h 5641173"/>
              <a:gd name="connsiteX156" fmla="*/ 6004389 w 11243827"/>
              <a:gd name="connsiteY156" fmla="*/ 5531206 h 5641173"/>
              <a:gd name="connsiteX157" fmla="*/ 5933945 w 11243827"/>
              <a:gd name="connsiteY157" fmla="*/ 5538840 h 5641173"/>
              <a:gd name="connsiteX158" fmla="*/ 5883936 w 11243827"/>
              <a:gd name="connsiteY158" fmla="*/ 5553807 h 5641173"/>
              <a:gd name="connsiteX159" fmla="*/ 5798331 w 11243827"/>
              <a:gd name="connsiteY159" fmla="*/ 5564248 h 5641173"/>
              <a:gd name="connsiteX160" fmla="*/ 5712738 w 11243827"/>
              <a:gd name="connsiteY160" fmla="*/ 5573120 h 5641173"/>
              <a:gd name="connsiteX161" fmla="*/ 5681342 w 11243827"/>
              <a:gd name="connsiteY161" fmla="*/ 5575621 h 5641173"/>
              <a:gd name="connsiteX162" fmla="*/ 5627167 w 11243827"/>
              <a:gd name="connsiteY162" fmla="*/ 5583215 h 5641173"/>
              <a:gd name="connsiteX163" fmla="*/ 5591414 w 11243827"/>
              <a:gd name="connsiteY163" fmla="*/ 5587695 h 5641173"/>
              <a:gd name="connsiteX164" fmla="*/ 5583028 w 11243827"/>
              <a:gd name="connsiteY164" fmla="*/ 5580877 h 5641173"/>
              <a:gd name="connsiteX165" fmla="*/ 5549426 w 11243827"/>
              <a:gd name="connsiteY165" fmla="*/ 5582858 h 5641173"/>
              <a:gd name="connsiteX166" fmla="*/ 5519999 w 11243827"/>
              <a:gd name="connsiteY166" fmla="*/ 5592246 h 5641173"/>
              <a:gd name="connsiteX167" fmla="*/ 5480028 w 11243827"/>
              <a:gd name="connsiteY167" fmla="*/ 5597282 h 5641173"/>
              <a:gd name="connsiteX168" fmla="*/ 5456175 w 11243827"/>
              <a:gd name="connsiteY168" fmla="*/ 5600371 h 5641173"/>
              <a:gd name="connsiteX169" fmla="*/ 5388463 w 11243827"/>
              <a:gd name="connsiteY169" fmla="*/ 5602638 h 5641173"/>
              <a:gd name="connsiteX170" fmla="*/ 5265898 w 11243827"/>
              <a:gd name="connsiteY170" fmla="*/ 5591830 h 5641173"/>
              <a:gd name="connsiteX171" fmla="*/ 5231231 w 11243827"/>
              <a:gd name="connsiteY171" fmla="*/ 5592790 h 5641173"/>
              <a:gd name="connsiteX172" fmla="*/ 5226996 w 11243827"/>
              <a:gd name="connsiteY172" fmla="*/ 5595040 h 5641173"/>
              <a:gd name="connsiteX173" fmla="*/ 5175988 w 11243827"/>
              <a:gd name="connsiteY173" fmla="*/ 5588131 h 5641173"/>
              <a:gd name="connsiteX174" fmla="*/ 5107470 w 11243827"/>
              <a:gd name="connsiteY174" fmla="*/ 5594771 h 5641173"/>
              <a:gd name="connsiteX175" fmla="*/ 5027868 w 11243827"/>
              <a:gd name="connsiteY175" fmla="*/ 5605624 h 5641173"/>
              <a:gd name="connsiteX176" fmla="*/ 5007324 w 11243827"/>
              <a:gd name="connsiteY176" fmla="*/ 5609209 h 5641173"/>
              <a:gd name="connsiteX177" fmla="*/ 4952559 w 11243827"/>
              <a:gd name="connsiteY177" fmla="*/ 5611402 h 5641173"/>
              <a:gd name="connsiteX178" fmla="*/ 4826081 w 11243827"/>
              <a:gd name="connsiteY178" fmla="*/ 5616191 h 5641173"/>
              <a:gd name="connsiteX179" fmla="*/ 4823501 w 11243827"/>
              <a:gd name="connsiteY179" fmla="*/ 5619174 h 5641173"/>
              <a:gd name="connsiteX180" fmla="*/ 4813093 w 11243827"/>
              <a:gd name="connsiteY180" fmla="*/ 5620026 h 5641173"/>
              <a:gd name="connsiteX181" fmla="*/ 4810563 w 11243827"/>
              <a:gd name="connsiteY181" fmla="*/ 5620787 h 5641173"/>
              <a:gd name="connsiteX182" fmla="*/ 4795818 w 11243827"/>
              <a:gd name="connsiteY182" fmla="*/ 5624618 h 5641173"/>
              <a:gd name="connsiteX183" fmla="*/ 4758404 w 11243827"/>
              <a:gd name="connsiteY183" fmla="*/ 5619510 h 5641173"/>
              <a:gd name="connsiteX184" fmla="*/ 4717254 w 11243827"/>
              <a:gd name="connsiteY184" fmla="*/ 5624155 h 5641173"/>
              <a:gd name="connsiteX185" fmla="*/ 4591958 w 11243827"/>
              <a:gd name="connsiteY185" fmla="*/ 5624710 h 5641173"/>
              <a:gd name="connsiteX186" fmla="*/ 4476215 w 11243827"/>
              <a:gd name="connsiteY186" fmla="*/ 5628210 h 5641173"/>
              <a:gd name="connsiteX187" fmla="*/ 4425193 w 11243827"/>
              <a:gd name="connsiteY187" fmla="*/ 5627414 h 5641173"/>
              <a:gd name="connsiteX188" fmla="*/ 4383866 w 11243827"/>
              <a:gd name="connsiteY188" fmla="*/ 5626546 h 5641173"/>
              <a:gd name="connsiteX189" fmla="*/ 4385596 w 11243827"/>
              <a:gd name="connsiteY189" fmla="*/ 5634646 h 5641173"/>
              <a:gd name="connsiteX190" fmla="*/ 4360864 w 11243827"/>
              <a:gd name="connsiteY190" fmla="*/ 5641173 h 5641173"/>
              <a:gd name="connsiteX191" fmla="*/ 4328321 w 11243827"/>
              <a:gd name="connsiteY191" fmla="*/ 5626332 h 5641173"/>
              <a:gd name="connsiteX192" fmla="*/ 4309842 w 11243827"/>
              <a:gd name="connsiteY192" fmla="*/ 5626471 h 5641173"/>
              <a:gd name="connsiteX193" fmla="*/ 4277424 w 11243827"/>
              <a:gd name="connsiteY193" fmla="*/ 5631598 h 5641173"/>
              <a:gd name="connsiteX194" fmla="*/ 4266627 w 11243827"/>
              <a:gd name="connsiteY194" fmla="*/ 5633969 h 5641173"/>
              <a:gd name="connsiteX195" fmla="*/ 4185525 w 11243827"/>
              <a:gd name="connsiteY195" fmla="*/ 5617508 h 5641173"/>
              <a:gd name="connsiteX196" fmla="*/ 4177617 w 11243827"/>
              <a:gd name="connsiteY196" fmla="*/ 5610903 h 5641173"/>
              <a:gd name="connsiteX197" fmla="*/ 4136948 w 11243827"/>
              <a:gd name="connsiteY197" fmla="*/ 5608031 h 5641173"/>
              <a:gd name="connsiteX198" fmla="*/ 4132323 w 11243827"/>
              <a:gd name="connsiteY198" fmla="*/ 5609784 h 5641173"/>
              <a:gd name="connsiteX199" fmla="*/ 4098620 w 11243827"/>
              <a:gd name="connsiteY199" fmla="*/ 5599672 h 5641173"/>
              <a:gd name="connsiteX200" fmla="*/ 3963475 w 11243827"/>
              <a:gd name="connsiteY200" fmla="*/ 5581841 h 5641173"/>
              <a:gd name="connsiteX201" fmla="*/ 3703613 w 11243827"/>
              <a:gd name="connsiteY201" fmla="*/ 5572482 h 5641173"/>
              <a:gd name="connsiteX202" fmla="*/ 3432987 w 11243827"/>
              <a:gd name="connsiteY202" fmla="*/ 5545768 h 5641173"/>
              <a:gd name="connsiteX203" fmla="*/ 3176381 w 11243827"/>
              <a:gd name="connsiteY203" fmla="*/ 5556110 h 5641173"/>
              <a:gd name="connsiteX204" fmla="*/ 2710156 w 11243827"/>
              <a:gd name="connsiteY204" fmla="*/ 5527517 h 5641173"/>
              <a:gd name="connsiteX205" fmla="*/ 2550206 w 11243827"/>
              <a:gd name="connsiteY205" fmla="*/ 5524958 h 5641173"/>
              <a:gd name="connsiteX206" fmla="*/ 2443041 w 11243827"/>
              <a:gd name="connsiteY206" fmla="*/ 5523990 h 5641173"/>
              <a:gd name="connsiteX207" fmla="*/ 2435613 w 11243827"/>
              <a:gd name="connsiteY207" fmla="*/ 5526704 h 5641173"/>
              <a:gd name="connsiteX208" fmla="*/ 2405682 w 11243827"/>
              <a:gd name="connsiteY208" fmla="*/ 5528307 h 5641173"/>
              <a:gd name="connsiteX209" fmla="*/ 2397487 w 11243827"/>
              <a:gd name="connsiteY209" fmla="*/ 5540337 h 5641173"/>
              <a:gd name="connsiteX210" fmla="*/ 2297454 w 11243827"/>
              <a:gd name="connsiteY210" fmla="*/ 5550765 h 5641173"/>
              <a:gd name="connsiteX211" fmla="*/ 2056700 w 11243827"/>
              <a:gd name="connsiteY211" fmla="*/ 5555489 h 5641173"/>
              <a:gd name="connsiteX212" fmla="*/ 1878530 w 11243827"/>
              <a:gd name="connsiteY212" fmla="*/ 5535330 h 5641173"/>
              <a:gd name="connsiteX213" fmla="*/ 1859292 w 11243827"/>
              <a:gd name="connsiteY213" fmla="*/ 5535461 h 5641173"/>
              <a:gd name="connsiteX214" fmla="*/ 1835626 w 11243827"/>
              <a:gd name="connsiteY214" fmla="*/ 5533793 h 5641173"/>
              <a:gd name="connsiteX215" fmla="*/ 1798939 w 11243827"/>
              <a:gd name="connsiteY215" fmla="*/ 5540285 h 5641173"/>
              <a:gd name="connsiteX216" fmla="*/ 1779046 w 11243827"/>
              <a:gd name="connsiteY216" fmla="*/ 5549949 h 5641173"/>
              <a:gd name="connsiteX217" fmla="*/ 1772421 w 11243827"/>
              <a:gd name="connsiteY217" fmla="*/ 5549018 h 5641173"/>
              <a:gd name="connsiteX218" fmla="*/ 1772052 w 11243827"/>
              <a:gd name="connsiteY218" fmla="*/ 5545689 h 5641173"/>
              <a:gd name="connsiteX219" fmla="*/ 1711543 w 11243827"/>
              <a:gd name="connsiteY219" fmla="*/ 5534558 h 5641173"/>
              <a:gd name="connsiteX220" fmla="*/ 1631462 w 11243827"/>
              <a:gd name="connsiteY220" fmla="*/ 5491807 h 5641173"/>
              <a:gd name="connsiteX221" fmla="*/ 1538763 w 11243827"/>
              <a:gd name="connsiteY221" fmla="*/ 5482781 h 5641173"/>
              <a:gd name="connsiteX222" fmla="*/ 1501533 w 11243827"/>
              <a:gd name="connsiteY222" fmla="*/ 5467817 h 5641173"/>
              <a:gd name="connsiteX223" fmla="*/ 1461266 w 11243827"/>
              <a:gd name="connsiteY223" fmla="*/ 5469343 h 5641173"/>
              <a:gd name="connsiteX224" fmla="*/ 1449415 w 11243827"/>
              <a:gd name="connsiteY224" fmla="*/ 5460467 h 5641173"/>
              <a:gd name="connsiteX225" fmla="*/ 1447454 w 11243827"/>
              <a:gd name="connsiteY225" fmla="*/ 5458776 h 5641173"/>
              <a:gd name="connsiteX226" fmla="*/ 1437814 w 11243827"/>
              <a:gd name="connsiteY226" fmla="*/ 5455515 h 5641173"/>
              <a:gd name="connsiteX227" fmla="*/ 1437334 w 11243827"/>
              <a:gd name="connsiteY227" fmla="*/ 5450209 h 5641173"/>
              <a:gd name="connsiteX228" fmla="*/ 1424429 w 11243827"/>
              <a:gd name="connsiteY228" fmla="*/ 5442157 h 5641173"/>
              <a:gd name="connsiteX229" fmla="*/ 1406063 w 11243827"/>
              <a:gd name="connsiteY229" fmla="*/ 5437380 h 5641173"/>
              <a:gd name="connsiteX230" fmla="*/ 1316379 w 11243827"/>
              <a:gd name="connsiteY230" fmla="*/ 5419601 h 5641173"/>
              <a:gd name="connsiteX231" fmla="*/ 1264090 w 11243827"/>
              <a:gd name="connsiteY231" fmla="*/ 5406153 h 5641173"/>
              <a:gd name="connsiteX232" fmla="*/ 1246374 w 11243827"/>
              <a:gd name="connsiteY232" fmla="*/ 5396631 h 5641173"/>
              <a:gd name="connsiteX233" fmla="*/ 1220190 w 11243827"/>
              <a:gd name="connsiteY233" fmla="*/ 5386301 h 5641173"/>
              <a:gd name="connsiteX234" fmla="*/ 1175643 w 11243827"/>
              <a:gd name="connsiteY234" fmla="*/ 5364651 h 5641173"/>
              <a:gd name="connsiteX235" fmla="*/ 1150342 w 11243827"/>
              <a:gd name="connsiteY235" fmla="*/ 5358447 h 5641173"/>
              <a:gd name="connsiteX236" fmla="*/ 1112024 w 11243827"/>
              <a:gd name="connsiteY236" fmla="*/ 5345786 h 5641173"/>
              <a:gd name="connsiteX237" fmla="*/ 1100870 w 11243827"/>
              <a:gd name="connsiteY237" fmla="*/ 5343651 h 5641173"/>
              <a:gd name="connsiteX238" fmla="*/ 1096383 w 11243827"/>
              <a:gd name="connsiteY238" fmla="*/ 5343015 h 5641173"/>
              <a:gd name="connsiteX239" fmla="*/ 1058039 w 11243827"/>
              <a:gd name="connsiteY239" fmla="*/ 5343504 h 5641173"/>
              <a:gd name="connsiteX240" fmla="*/ 1055426 w 11243827"/>
              <a:gd name="connsiteY240" fmla="*/ 5339088 h 5641173"/>
              <a:gd name="connsiteX241" fmla="*/ 1044738 w 11243827"/>
              <a:gd name="connsiteY241" fmla="*/ 5333063 h 5641173"/>
              <a:gd name="connsiteX242" fmla="*/ 1033909 w 11243827"/>
              <a:gd name="connsiteY242" fmla="*/ 5335680 h 5641173"/>
              <a:gd name="connsiteX243" fmla="*/ 1012649 w 11243827"/>
              <a:gd name="connsiteY243" fmla="*/ 5334541 h 5641173"/>
              <a:gd name="connsiteX244" fmla="*/ 1007115 w 11243827"/>
              <a:gd name="connsiteY244" fmla="*/ 5332775 h 5641173"/>
              <a:gd name="connsiteX245" fmla="*/ 987447 w 11243827"/>
              <a:gd name="connsiteY245" fmla="*/ 5346462 h 5641173"/>
              <a:gd name="connsiteX246" fmla="*/ 953418 w 11243827"/>
              <a:gd name="connsiteY246" fmla="*/ 5333901 h 5641173"/>
              <a:gd name="connsiteX247" fmla="*/ 916854 w 11243827"/>
              <a:gd name="connsiteY247" fmla="*/ 5329435 h 5641173"/>
              <a:gd name="connsiteX248" fmla="*/ 905651 w 11243827"/>
              <a:gd name="connsiteY248" fmla="*/ 5332114 h 5641173"/>
              <a:gd name="connsiteX249" fmla="*/ 838405 w 11243827"/>
              <a:gd name="connsiteY249" fmla="*/ 5339470 h 5641173"/>
              <a:gd name="connsiteX250" fmla="*/ 817627 w 11243827"/>
              <a:gd name="connsiteY250" fmla="*/ 5330580 h 5641173"/>
              <a:gd name="connsiteX251" fmla="*/ 801817 w 11243827"/>
              <a:gd name="connsiteY251" fmla="*/ 5325937 h 5641173"/>
              <a:gd name="connsiteX252" fmla="*/ 798857 w 11243827"/>
              <a:gd name="connsiteY252" fmla="*/ 5320979 h 5641173"/>
              <a:gd name="connsiteX253" fmla="*/ 788354 w 11243827"/>
              <a:gd name="connsiteY253" fmla="*/ 5320143 h 5641173"/>
              <a:gd name="connsiteX254" fmla="*/ 785726 w 11243827"/>
              <a:gd name="connsiteY254" fmla="*/ 5318989 h 5641173"/>
              <a:gd name="connsiteX255" fmla="*/ 770507 w 11243827"/>
              <a:gd name="connsiteY255" fmla="*/ 5313309 h 5641173"/>
              <a:gd name="connsiteX256" fmla="*/ 733810 w 11243827"/>
              <a:gd name="connsiteY256" fmla="*/ 5324286 h 5641173"/>
              <a:gd name="connsiteX257" fmla="*/ 692117 w 11243827"/>
              <a:gd name="connsiteY257" fmla="*/ 5318786 h 5641173"/>
              <a:gd name="connsiteX258" fmla="*/ 574943 w 11243827"/>
              <a:gd name="connsiteY258" fmla="*/ 5327578 h 5641173"/>
              <a:gd name="connsiteX259" fmla="*/ 441302 w 11243827"/>
              <a:gd name="connsiteY259" fmla="*/ 5307062 h 5641173"/>
              <a:gd name="connsiteX260" fmla="*/ 336819 w 11243827"/>
              <a:gd name="connsiteY260" fmla="*/ 5336690 h 5641173"/>
              <a:gd name="connsiteX261" fmla="*/ 270932 w 11243827"/>
              <a:gd name="connsiteY261" fmla="*/ 5345451 h 5641173"/>
              <a:gd name="connsiteX262" fmla="*/ 194189 w 11243827"/>
              <a:gd name="connsiteY262" fmla="*/ 5343588 h 5641173"/>
              <a:gd name="connsiteX263" fmla="*/ 192552 w 11243827"/>
              <a:gd name="connsiteY263" fmla="*/ 5342845 h 5641173"/>
              <a:gd name="connsiteX264" fmla="*/ 178320 w 11243827"/>
              <a:gd name="connsiteY264" fmla="*/ 5343766 h 5641173"/>
              <a:gd name="connsiteX265" fmla="*/ 175596 w 11243827"/>
              <a:gd name="connsiteY265" fmla="*/ 5346411 h 5641173"/>
              <a:gd name="connsiteX266" fmla="*/ 147287 w 11243827"/>
              <a:gd name="connsiteY266" fmla="*/ 5352625 h 5641173"/>
              <a:gd name="connsiteX267" fmla="*/ 114847 w 11243827"/>
              <a:gd name="connsiteY267" fmla="*/ 5355844 h 5641173"/>
              <a:gd name="connsiteX268" fmla="*/ 114306 w 11243827"/>
              <a:gd name="connsiteY268" fmla="*/ 5354983 h 5641173"/>
              <a:gd name="connsiteX269" fmla="*/ 89264 w 11243827"/>
              <a:gd name="connsiteY269" fmla="*/ 5348886 h 5641173"/>
              <a:gd name="connsiteX270" fmla="*/ 49794 w 11243827"/>
              <a:gd name="connsiteY270" fmla="*/ 5329950 h 5641173"/>
              <a:gd name="connsiteX271" fmla="*/ 19924 w 11243827"/>
              <a:gd name="connsiteY271" fmla="*/ 5334282 h 5641173"/>
              <a:gd name="connsiteX272" fmla="*/ 13819 w 11243827"/>
              <a:gd name="connsiteY272" fmla="*/ 5334653 h 5641173"/>
              <a:gd name="connsiteX273" fmla="*/ 13657 w 11243827"/>
              <a:gd name="connsiteY273" fmla="*/ 5334455 h 5641173"/>
              <a:gd name="connsiteX274" fmla="*/ 7139 w 11243827"/>
              <a:gd name="connsiteY274" fmla="*/ 5334438 h 5641173"/>
              <a:gd name="connsiteX275" fmla="*/ 2684 w 11243827"/>
              <a:gd name="connsiteY275" fmla="*/ 5335333 h 5641173"/>
              <a:gd name="connsiteX276" fmla="*/ 0 w 11243827"/>
              <a:gd name="connsiteY276" fmla="*/ 5335496 h 5641173"/>
              <a:gd name="connsiteX277" fmla="*/ 0 w 11243827"/>
              <a:gd name="connsiteY277" fmla="*/ 10592 h 5641173"/>
              <a:gd name="connsiteX278" fmla="*/ 11243827 w 11243827"/>
              <a:gd name="connsiteY278" fmla="*/ 0 h 5641173"/>
              <a:gd name="connsiteX0" fmla="*/ 11243827 w 11243827"/>
              <a:gd name="connsiteY0" fmla="*/ 0 h 5641173"/>
              <a:gd name="connsiteX1" fmla="*/ 11243827 w 11243827"/>
              <a:gd name="connsiteY1" fmla="*/ 5209610 h 5641173"/>
              <a:gd name="connsiteX2" fmla="*/ 11240675 w 11243827"/>
              <a:gd name="connsiteY2" fmla="*/ 5210442 h 5641173"/>
              <a:gd name="connsiteX3" fmla="*/ 11179959 w 11243827"/>
              <a:gd name="connsiteY3" fmla="*/ 5221199 h 5641173"/>
              <a:gd name="connsiteX4" fmla="*/ 11105493 w 11243827"/>
              <a:gd name="connsiteY4" fmla="*/ 5259905 h 5641173"/>
              <a:gd name="connsiteX5" fmla="*/ 11078640 w 11243827"/>
              <a:gd name="connsiteY5" fmla="*/ 5263531 h 5641173"/>
              <a:gd name="connsiteX6" fmla="*/ 11079616 w 11243827"/>
              <a:gd name="connsiteY6" fmla="*/ 5270380 h 5641173"/>
              <a:gd name="connsiteX7" fmla="*/ 11069641 w 11243827"/>
              <a:gd name="connsiteY7" fmla="*/ 5270884 h 5641173"/>
              <a:gd name="connsiteX8" fmla="*/ 11047377 w 11243827"/>
              <a:gd name="connsiteY8" fmla="*/ 5271051 h 5641173"/>
              <a:gd name="connsiteX9" fmla="*/ 10980705 w 11243827"/>
              <a:gd name="connsiteY9" fmla="*/ 5272951 h 5641173"/>
              <a:gd name="connsiteX10" fmla="*/ 10962514 w 11243827"/>
              <a:gd name="connsiteY10" fmla="*/ 5286084 h 5641173"/>
              <a:gd name="connsiteX11" fmla="*/ 10945307 w 11243827"/>
              <a:gd name="connsiteY11" fmla="*/ 5286290 h 5641173"/>
              <a:gd name="connsiteX12" fmla="*/ 10845516 w 11243827"/>
              <a:gd name="connsiteY12" fmla="*/ 5303894 h 5641173"/>
              <a:gd name="connsiteX13" fmla="*/ 10831795 w 11243827"/>
              <a:gd name="connsiteY13" fmla="*/ 5305210 h 5641173"/>
              <a:gd name="connsiteX14" fmla="*/ 10824365 w 11243827"/>
              <a:gd name="connsiteY14" fmla="*/ 5311111 h 5641173"/>
              <a:gd name="connsiteX15" fmla="*/ 10797756 w 11243827"/>
              <a:gd name="connsiteY15" fmla="*/ 5312285 h 5641173"/>
              <a:gd name="connsiteX16" fmla="*/ 10796525 w 11243827"/>
              <a:gd name="connsiteY16" fmla="*/ 5315645 h 5641173"/>
              <a:gd name="connsiteX17" fmla="*/ 10709063 w 11243827"/>
              <a:gd name="connsiteY17" fmla="*/ 5344492 h 5641173"/>
              <a:gd name="connsiteX18" fmla="*/ 10694078 w 11243827"/>
              <a:gd name="connsiteY18" fmla="*/ 5349258 h 5641173"/>
              <a:gd name="connsiteX19" fmla="*/ 10681131 w 11243827"/>
              <a:gd name="connsiteY19" fmla="*/ 5347812 h 5641173"/>
              <a:gd name="connsiteX20" fmla="*/ 10609448 w 11243827"/>
              <a:gd name="connsiteY20" fmla="*/ 5351931 h 5641173"/>
              <a:gd name="connsiteX21" fmla="*/ 10592397 w 11243827"/>
              <a:gd name="connsiteY21" fmla="*/ 5349402 h 5641173"/>
              <a:gd name="connsiteX22" fmla="*/ 10585227 w 11243827"/>
              <a:gd name="connsiteY22" fmla="*/ 5344063 h 5641173"/>
              <a:gd name="connsiteX23" fmla="*/ 10557472 w 11243827"/>
              <a:gd name="connsiteY23" fmla="*/ 5354151 h 5641173"/>
              <a:gd name="connsiteX24" fmla="*/ 10514646 w 11243827"/>
              <a:gd name="connsiteY24" fmla="*/ 5361064 h 5641173"/>
              <a:gd name="connsiteX25" fmla="*/ 10494292 w 11243827"/>
              <a:gd name="connsiteY25" fmla="*/ 5366054 h 5641173"/>
              <a:gd name="connsiteX26" fmla="*/ 10477869 w 11243827"/>
              <a:gd name="connsiteY26" fmla="*/ 5363025 h 5641173"/>
              <a:gd name="connsiteX27" fmla="*/ 10384411 w 11243827"/>
              <a:gd name="connsiteY27" fmla="*/ 5362257 h 5641173"/>
              <a:gd name="connsiteX28" fmla="*/ 10362921 w 11243827"/>
              <a:gd name="connsiteY28" fmla="*/ 5357444 h 5641173"/>
              <a:gd name="connsiteX29" fmla="*/ 10352736 w 11243827"/>
              <a:gd name="connsiteY29" fmla="*/ 5347851 h 5641173"/>
              <a:gd name="connsiteX30" fmla="*/ 10344754 w 11243827"/>
              <a:gd name="connsiteY30" fmla="*/ 5351272 h 5641173"/>
              <a:gd name="connsiteX31" fmla="*/ 10288226 w 11243827"/>
              <a:gd name="connsiteY31" fmla="*/ 5351613 h 5641173"/>
              <a:gd name="connsiteX32" fmla="*/ 10251350 w 11243827"/>
              <a:gd name="connsiteY32" fmla="*/ 5352711 h 5641173"/>
              <a:gd name="connsiteX33" fmla="*/ 10249108 w 11243827"/>
              <a:gd name="connsiteY33" fmla="*/ 5365881 h 5641173"/>
              <a:gd name="connsiteX34" fmla="*/ 10216272 w 11243827"/>
              <a:gd name="connsiteY34" fmla="*/ 5370573 h 5641173"/>
              <a:gd name="connsiteX35" fmla="*/ 10181278 w 11243827"/>
              <a:gd name="connsiteY35" fmla="*/ 5362119 h 5641173"/>
              <a:gd name="connsiteX36" fmla="*/ 10140033 w 11243827"/>
              <a:gd name="connsiteY36" fmla="*/ 5363304 h 5641173"/>
              <a:gd name="connsiteX37" fmla="*/ 10115353 w 11243827"/>
              <a:gd name="connsiteY37" fmla="*/ 5363869 h 5641173"/>
              <a:gd name="connsiteX38" fmla="*/ 10050578 w 11243827"/>
              <a:gd name="connsiteY38" fmla="*/ 5376153 h 5641173"/>
              <a:gd name="connsiteX39" fmla="*/ 9945478 w 11243827"/>
              <a:gd name="connsiteY39" fmla="*/ 5422859 h 5641173"/>
              <a:gd name="connsiteX40" fmla="*/ 9912481 w 11243827"/>
              <a:gd name="connsiteY40" fmla="*/ 5429477 h 5641173"/>
              <a:gd name="connsiteX41" fmla="*/ 9906713 w 11243827"/>
              <a:gd name="connsiteY41" fmla="*/ 5426784 h 5641173"/>
              <a:gd name="connsiteX42" fmla="*/ 9742436 w 11243827"/>
              <a:gd name="connsiteY42" fmla="*/ 5454834 h 5641173"/>
              <a:gd name="connsiteX43" fmla="*/ 9713044 w 11243827"/>
              <a:gd name="connsiteY43" fmla="*/ 5456476 h 5641173"/>
              <a:gd name="connsiteX44" fmla="*/ 9691033 w 11243827"/>
              <a:gd name="connsiteY44" fmla="*/ 5455451 h 5641173"/>
              <a:gd name="connsiteX45" fmla="*/ 9638355 w 11243827"/>
              <a:gd name="connsiteY45" fmla="*/ 5464794 h 5641173"/>
              <a:gd name="connsiteX46" fmla="*/ 9552434 w 11243827"/>
              <a:gd name="connsiteY46" fmla="*/ 5485280 h 5641173"/>
              <a:gd name="connsiteX47" fmla="*/ 9533883 w 11243827"/>
              <a:gd name="connsiteY47" fmla="*/ 5488516 h 5641173"/>
              <a:gd name="connsiteX48" fmla="*/ 9516916 w 11243827"/>
              <a:gd name="connsiteY48" fmla="*/ 5486828 h 5641173"/>
              <a:gd name="connsiteX49" fmla="*/ 9512093 w 11243827"/>
              <a:gd name="connsiteY49" fmla="*/ 5482541 h 5641173"/>
              <a:gd name="connsiteX50" fmla="*/ 9501725 w 11243827"/>
              <a:gd name="connsiteY50" fmla="*/ 5483603 h 5641173"/>
              <a:gd name="connsiteX51" fmla="*/ 9498754 w 11243827"/>
              <a:gd name="connsiteY51" fmla="*/ 5482951 h 5641173"/>
              <a:gd name="connsiteX52" fmla="*/ 9481932 w 11243827"/>
              <a:gd name="connsiteY52" fmla="*/ 5480151 h 5641173"/>
              <a:gd name="connsiteX53" fmla="*/ 9451321 w 11243827"/>
              <a:gd name="connsiteY53" fmla="*/ 5497375 h 5641173"/>
              <a:gd name="connsiteX54" fmla="*/ 9409298 w 11243827"/>
              <a:gd name="connsiteY54" fmla="*/ 5499478 h 5641173"/>
              <a:gd name="connsiteX55" fmla="*/ 9303056 w 11243827"/>
              <a:gd name="connsiteY55" fmla="*/ 5519093 h 5641173"/>
              <a:gd name="connsiteX56" fmla="*/ 9229078 w 11243827"/>
              <a:gd name="connsiteY56" fmla="*/ 5524154 h 5641173"/>
              <a:gd name="connsiteX57" fmla="*/ 9165105 w 11243827"/>
              <a:gd name="connsiteY57" fmla="*/ 5532892 h 5641173"/>
              <a:gd name="connsiteX58" fmla="*/ 9077301 w 11243827"/>
              <a:gd name="connsiteY58" fmla="*/ 5580356 h 5641173"/>
              <a:gd name="connsiteX59" fmla="*/ 8960065 w 11243827"/>
              <a:gd name="connsiteY59" fmla="*/ 5597982 h 5641173"/>
              <a:gd name="connsiteX60" fmla="*/ 8953536 w 11243827"/>
              <a:gd name="connsiteY60" fmla="*/ 5606638 h 5641173"/>
              <a:gd name="connsiteX61" fmla="*/ 8943907 w 11243827"/>
              <a:gd name="connsiteY61" fmla="*/ 5612541 h 5641173"/>
              <a:gd name="connsiteX62" fmla="*/ 8942046 w 11243827"/>
              <a:gd name="connsiteY62" fmla="*/ 5612112 h 5641173"/>
              <a:gd name="connsiteX63" fmla="*/ 8928824 w 11243827"/>
              <a:gd name="connsiteY63" fmla="*/ 5615549 h 5641173"/>
              <a:gd name="connsiteX64" fmla="*/ 8927294 w 11243827"/>
              <a:gd name="connsiteY64" fmla="*/ 5618607 h 5641173"/>
              <a:gd name="connsiteX65" fmla="*/ 8918651 w 11243827"/>
              <a:gd name="connsiteY65" fmla="*/ 5621688 h 5641173"/>
              <a:gd name="connsiteX66" fmla="*/ 8902772 w 11243827"/>
              <a:gd name="connsiteY66" fmla="*/ 5629703 h 5641173"/>
              <a:gd name="connsiteX67" fmla="*/ 8898724 w 11243827"/>
              <a:gd name="connsiteY67" fmla="*/ 5629379 h 5641173"/>
              <a:gd name="connsiteX68" fmla="*/ 8873099 w 11243827"/>
              <a:gd name="connsiteY68" fmla="*/ 5638628 h 5641173"/>
              <a:gd name="connsiteX69" fmla="*/ 8872234 w 11243827"/>
              <a:gd name="connsiteY69" fmla="*/ 5637889 h 5641173"/>
              <a:gd name="connsiteX70" fmla="*/ 8862777 w 11243827"/>
              <a:gd name="connsiteY70" fmla="*/ 5636711 h 5641173"/>
              <a:gd name="connsiteX71" fmla="*/ 8845869 w 11243827"/>
              <a:gd name="connsiteY71" fmla="*/ 5636436 h 5641173"/>
              <a:gd name="connsiteX72" fmla="*/ 8800548 w 11243827"/>
              <a:gd name="connsiteY72" fmla="*/ 5625084 h 5641173"/>
              <a:gd name="connsiteX73" fmla="*/ 8773774 w 11243827"/>
              <a:gd name="connsiteY73" fmla="*/ 5634630 h 5641173"/>
              <a:gd name="connsiteX74" fmla="*/ 8698255 w 11243827"/>
              <a:gd name="connsiteY74" fmla="*/ 5636083 h 5641173"/>
              <a:gd name="connsiteX75" fmla="*/ 8619167 w 11243827"/>
              <a:gd name="connsiteY75" fmla="*/ 5619130 h 5641173"/>
              <a:gd name="connsiteX76" fmla="*/ 8539822 w 11243827"/>
              <a:gd name="connsiteY76" fmla="*/ 5616905 h 5641173"/>
              <a:gd name="connsiteX77" fmla="*/ 8511094 w 11243827"/>
              <a:gd name="connsiteY77" fmla="*/ 5617360 h 5641173"/>
              <a:gd name="connsiteX78" fmla="*/ 8459886 w 11243827"/>
              <a:gd name="connsiteY78" fmla="*/ 5612612 h 5641173"/>
              <a:gd name="connsiteX79" fmla="*/ 8436432 w 11243827"/>
              <a:gd name="connsiteY79" fmla="*/ 5606990 h 5641173"/>
              <a:gd name="connsiteX80" fmla="*/ 8435403 w 11243827"/>
              <a:gd name="connsiteY80" fmla="*/ 5607336 h 5641173"/>
              <a:gd name="connsiteX81" fmla="*/ 8433307 w 11243827"/>
              <a:gd name="connsiteY81" fmla="*/ 5604917 h 5641173"/>
              <a:gd name="connsiteX82" fmla="*/ 8428968 w 11243827"/>
              <a:gd name="connsiteY82" fmla="*/ 5603796 h 5641173"/>
              <a:gd name="connsiteX83" fmla="*/ 8417124 w 11243827"/>
              <a:gd name="connsiteY83" fmla="*/ 5604518 h 5641173"/>
              <a:gd name="connsiteX84" fmla="*/ 8412669 w 11243827"/>
              <a:gd name="connsiteY84" fmla="*/ 5605413 h 5641173"/>
              <a:gd name="connsiteX85" fmla="*/ 8406152 w 11243827"/>
              <a:gd name="connsiteY85" fmla="*/ 5605396 h 5641173"/>
              <a:gd name="connsiteX86" fmla="*/ 8405989 w 11243827"/>
              <a:gd name="connsiteY86" fmla="*/ 5605197 h 5641173"/>
              <a:gd name="connsiteX87" fmla="*/ 8399884 w 11243827"/>
              <a:gd name="connsiteY87" fmla="*/ 5605568 h 5641173"/>
              <a:gd name="connsiteX88" fmla="*/ 8370014 w 11243827"/>
              <a:gd name="connsiteY88" fmla="*/ 5609900 h 5641173"/>
              <a:gd name="connsiteX89" fmla="*/ 8330544 w 11243827"/>
              <a:gd name="connsiteY89" fmla="*/ 5590964 h 5641173"/>
              <a:gd name="connsiteX90" fmla="*/ 8314221 w 11243827"/>
              <a:gd name="connsiteY90" fmla="*/ 5587682 h 5641173"/>
              <a:gd name="connsiteX91" fmla="*/ 8305502 w 11243827"/>
              <a:gd name="connsiteY91" fmla="*/ 5584868 h 5641173"/>
              <a:gd name="connsiteX92" fmla="*/ 8304962 w 11243827"/>
              <a:gd name="connsiteY92" fmla="*/ 5584007 h 5641173"/>
              <a:gd name="connsiteX93" fmla="*/ 8276324 w 11243827"/>
              <a:gd name="connsiteY93" fmla="*/ 5588260 h 5641173"/>
              <a:gd name="connsiteX94" fmla="*/ 8272522 w 11243827"/>
              <a:gd name="connsiteY94" fmla="*/ 5587226 h 5641173"/>
              <a:gd name="connsiteX95" fmla="*/ 8253857 w 11243827"/>
              <a:gd name="connsiteY95" fmla="*/ 5592043 h 5641173"/>
              <a:gd name="connsiteX96" fmla="*/ 8244212 w 11243827"/>
              <a:gd name="connsiteY96" fmla="*/ 5593439 h 5641173"/>
              <a:gd name="connsiteX97" fmla="*/ 8241488 w 11243827"/>
              <a:gd name="connsiteY97" fmla="*/ 5596085 h 5641173"/>
              <a:gd name="connsiteX98" fmla="*/ 8227256 w 11243827"/>
              <a:gd name="connsiteY98" fmla="*/ 5597005 h 5641173"/>
              <a:gd name="connsiteX99" fmla="*/ 8225619 w 11243827"/>
              <a:gd name="connsiteY99" fmla="*/ 5596262 h 5641173"/>
              <a:gd name="connsiteX100" fmla="*/ 8213882 w 11243827"/>
              <a:gd name="connsiteY100" fmla="*/ 5600179 h 5641173"/>
              <a:gd name="connsiteX101" fmla="*/ 8204045 w 11243827"/>
              <a:gd name="connsiteY101" fmla="*/ 5607275 h 5641173"/>
              <a:gd name="connsiteX102" fmla="*/ 8082989 w 11243827"/>
              <a:gd name="connsiteY102" fmla="*/ 5603160 h 5641173"/>
              <a:gd name="connsiteX103" fmla="*/ 7976942 w 11243827"/>
              <a:gd name="connsiteY103" fmla="*/ 5598455 h 5641173"/>
              <a:gd name="connsiteX104" fmla="*/ 7950121 w 11243827"/>
              <a:gd name="connsiteY104" fmla="*/ 5590893 h 5641173"/>
              <a:gd name="connsiteX105" fmla="*/ 7727691 w 11243827"/>
              <a:gd name="connsiteY105" fmla="*/ 5621064 h 5641173"/>
              <a:gd name="connsiteX106" fmla="*/ 7685998 w 11243827"/>
              <a:gd name="connsiteY106" fmla="*/ 5615564 h 5641173"/>
              <a:gd name="connsiteX107" fmla="*/ 7649302 w 11243827"/>
              <a:gd name="connsiteY107" fmla="*/ 5626541 h 5641173"/>
              <a:gd name="connsiteX108" fmla="*/ 7634083 w 11243827"/>
              <a:gd name="connsiteY108" fmla="*/ 5620862 h 5641173"/>
              <a:gd name="connsiteX109" fmla="*/ 7631455 w 11243827"/>
              <a:gd name="connsiteY109" fmla="*/ 5619708 h 5641173"/>
              <a:gd name="connsiteX110" fmla="*/ 7620952 w 11243827"/>
              <a:gd name="connsiteY110" fmla="*/ 5618872 h 5641173"/>
              <a:gd name="connsiteX111" fmla="*/ 7617992 w 11243827"/>
              <a:gd name="connsiteY111" fmla="*/ 5613914 h 5641173"/>
              <a:gd name="connsiteX112" fmla="*/ 7602182 w 11243827"/>
              <a:gd name="connsiteY112" fmla="*/ 5609271 h 5641173"/>
              <a:gd name="connsiteX113" fmla="*/ 7582847 w 11243827"/>
              <a:gd name="connsiteY113" fmla="*/ 5609047 h 5641173"/>
              <a:gd name="connsiteX114" fmla="*/ 7514158 w 11243827"/>
              <a:gd name="connsiteY114" fmla="*/ 5607737 h 5641173"/>
              <a:gd name="connsiteX115" fmla="*/ 7502955 w 11243827"/>
              <a:gd name="connsiteY115" fmla="*/ 5610415 h 5641173"/>
              <a:gd name="connsiteX116" fmla="*/ 7466391 w 11243827"/>
              <a:gd name="connsiteY116" fmla="*/ 5605949 h 5641173"/>
              <a:gd name="connsiteX117" fmla="*/ 7433806 w 11243827"/>
              <a:gd name="connsiteY117" fmla="*/ 5604945 h 5641173"/>
              <a:gd name="connsiteX118" fmla="*/ 7412693 w 11243827"/>
              <a:gd name="connsiteY118" fmla="*/ 5607075 h 5641173"/>
              <a:gd name="connsiteX119" fmla="*/ 7407159 w 11243827"/>
              <a:gd name="connsiteY119" fmla="*/ 5605310 h 5641173"/>
              <a:gd name="connsiteX120" fmla="*/ 7385900 w 11243827"/>
              <a:gd name="connsiteY120" fmla="*/ 5604171 h 5641173"/>
              <a:gd name="connsiteX121" fmla="*/ 7375071 w 11243827"/>
              <a:gd name="connsiteY121" fmla="*/ 5606788 h 5641173"/>
              <a:gd name="connsiteX122" fmla="*/ 7364382 w 11243827"/>
              <a:gd name="connsiteY122" fmla="*/ 5600762 h 5641173"/>
              <a:gd name="connsiteX123" fmla="*/ 7361770 w 11243827"/>
              <a:gd name="connsiteY123" fmla="*/ 5596347 h 5641173"/>
              <a:gd name="connsiteX124" fmla="*/ 7346641 w 11243827"/>
              <a:gd name="connsiteY124" fmla="*/ 5598329 h 5641173"/>
              <a:gd name="connsiteX125" fmla="*/ 7334238 w 11243827"/>
              <a:gd name="connsiteY125" fmla="*/ 5594014 h 5641173"/>
              <a:gd name="connsiteX126" fmla="*/ 7323426 w 11243827"/>
              <a:gd name="connsiteY126" fmla="*/ 5596835 h 5641173"/>
              <a:gd name="connsiteX127" fmla="*/ 7318938 w 11243827"/>
              <a:gd name="connsiteY127" fmla="*/ 5596200 h 5641173"/>
              <a:gd name="connsiteX128" fmla="*/ 7307784 w 11243827"/>
              <a:gd name="connsiteY128" fmla="*/ 5594065 h 5641173"/>
              <a:gd name="connsiteX129" fmla="*/ 7288540 w 11243827"/>
              <a:gd name="connsiteY129" fmla="*/ 5589320 h 5641173"/>
              <a:gd name="connsiteX130" fmla="*/ 7282537 w 11243827"/>
              <a:gd name="connsiteY130" fmla="*/ 5588660 h 5641173"/>
              <a:gd name="connsiteX131" fmla="*/ 7269466 w 11243827"/>
              <a:gd name="connsiteY131" fmla="*/ 5581404 h 5641173"/>
              <a:gd name="connsiteX132" fmla="*/ 7244165 w 11243827"/>
              <a:gd name="connsiteY132" fmla="*/ 5575200 h 5641173"/>
              <a:gd name="connsiteX133" fmla="*/ 7199619 w 11243827"/>
              <a:gd name="connsiteY133" fmla="*/ 5553550 h 5641173"/>
              <a:gd name="connsiteX134" fmla="*/ 7173434 w 11243827"/>
              <a:gd name="connsiteY134" fmla="*/ 5543219 h 5641173"/>
              <a:gd name="connsiteX135" fmla="*/ 7155718 w 11243827"/>
              <a:gd name="connsiteY135" fmla="*/ 5533697 h 5641173"/>
              <a:gd name="connsiteX136" fmla="*/ 7103430 w 11243827"/>
              <a:gd name="connsiteY136" fmla="*/ 5520249 h 5641173"/>
              <a:gd name="connsiteX137" fmla="*/ 7013746 w 11243827"/>
              <a:gd name="connsiteY137" fmla="*/ 5502470 h 5641173"/>
              <a:gd name="connsiteX138" fmla="*/ 6995379 w 11243827"/>
              <a:gd name="connsiteY138" fmla="*/ 5497693 h 5641173"/>
              <a:gd name="connsiteX139" fmla="*/ 6982475 w 11243827"/>
              <a:gd name="connsiteY139" fmla="*/ 5489641 h 5641173"/>
              <a:gd name="connsiteX140" fmla="*/ 6981994 w 11243827"/>
              <a:gd name="connsiteY140" fmla="*/ 5484335 h 5641173"/>
              <a:gd name="connsiteX141" fmla="*/ 6972355 w 11243827"/>
              <a:gd name="connsiteY141" fmla="*/ 5481074 h 5641173"/>
              <a:gd name="connsiteX142" fmla="*/ 6970394 w 11243827"/>
              <a:gd name="connsiteY142" fmla="*/ 5479383 h 5641173"/>
              <a:gd name="connsiteX143" fmla="*/ 6958543 w 11243827"/>
              <a:gd name="connsiteY143" fmla="*/ 5470507 h 5641173"/>
              <a:gd name="connsiteX144" fmla="*/ 6918276 w 11243827"/>
              <a:gd name="connsiteY144" fmla="*/ 5472034 h 5641173"/>
              <a:gd name="connsiteX145" fmla="*/ 6881046 w 11243827"/>
              <a:gd name="connsiteY145" fmla="*/ 5457070 h 5641173"/>
              <a:gd name="connsiteX146" fmla="*/ 6752164 w 11243827"/>
              <a:gd name="connsiteY146" fmla="*/ 5425021 h 5641173"/>
              <a:gd name="connsiteX147" fmla="*/ 6724964 w 11243827"/>
              <a:gd name="connsiteY147" fmla="*/ 5414071 h 5641173"/>
              <a:gd name="connsiteX148" fmla="*/ 6683286 w 11243827"/>
              <a:gd name="connsiteY148" fmla="*/ 5432830 h 5641173"/>
              <a:gd name="connsiteX149" fmla="*/ 6644277 w 11243827"/>
              <a:gd name="connsiteY149" fmla="*/ 5429684 h 5641173"/>
              <a:gd name="connsiteX150" fmla="*/ 6532914 w 11243827"/>
              <a:gd name="connsiteY150" fmla="*/ 5431205 h 5641173"/>
              <a:gd name="connsiteX151" fmla="*/ 6307459 w 11243827"/>
              <a:gd name="connsiteY151" fmla="*/ 5467087 h 5641173"/>
              <a:gd name="connsiteX152" fmla="*/ 6196243 w 11243827"/>
              <a:gd name="connsiteY152" fmla="*/ 5515042 h 5641173"/>
              <a:gd name="connsiteX153" fmla="*/ 6099124 w 11243827"/>
              <a:gd name="connsiteY153" fmla="*/ 5516848 h 5641173"/>
              <a:gd name="connsiteX154" fmla="*/ 6016077 w 11243827"/>
              <a:gd name="connsiteY154" fmla="*/ 5528642 h 5641173"/>
              <a:gd name="connsiteX155" fmla="*/ 6004389 w 11243827"/>
              <a:gd name="connsiteY155" fmla="*/ 5531206 h 5641173"/>
              <a:gd name="connsiteX156" fmla="*/ 5933945 w 11243827"/>
              <a:gd name="connsiteY156" fmla="*/ 5538840 h 5641173"/>
              <a:gd name="connsiteX157" fmla="*/ 5883936 w 11243827"/>
              <a:gd name="connsiteY157" fmla="*/ 5553807 h 5641173"/>
              <a:gd name="connsiteX158" fmla="*/ 5798331 w 11243827"/>
              <a:gd name="connsiteY158" fmla="*/ 5564248 h 5641173"/>
              <a:gd name="connsiteX159" fmla="*/ 5712738 w 11243827"/>
              <a:gd name="connsiteY159" fmla="*/ 5573120 h 5641173"/>
              <a:gd name="connsiteX160" fmla="*/ 5681342 w 11243827"/>
              <a:gd name="connsiteY160" fmla="*/ 5575621 h 5641173"/>
              <a:gd name="connsiteX161" fmla="*/ 5627167 w 11243827"/>
              <a:gd name="connsiteY161" fmla="*/ 5583215 h 5641173"/>
              <a:gd name="connsiteX162" fmla="*/ 5591414 w 11243827"/>
              <a:gd name="connsiteY162" fmla="*/ 5587695 h 5641173"/>
              <a:gd name="connsiteX163" fmla="*/ 5583028 w 11243827"/>
              <a:gd name="connsiteY163" fmla="*/ 5580877 h 5641173"/>
              <a:gd name="connsiteX164" fmla="*/ 5549426 w 11243827"/>
              <a:gd name="connsiteY164" fmla="*/ 5582858 h 5641173"/>
              <a:gd name="connsiteX165" fmla="*/ 5519999 w 11243827"/>
              <a:gd name="connsiteY165" fmla="*/ 5592246 h 5641173"/>
              <a:gd name="connsiteX166" fmla="*/ 5480028 w 11243827"/>
              <a:gd name="connsiteY166" fmla="*/ 5597282 h 5641173"/>
              <a:gd name="connsiteX167" fmla="*/ 5456175 w 11243827"/>
              <a:gd name="connsiteY167" fmla="*/ 5600371 h 5641173"/>
              <a:gd name="connsiteX168" fmla="*/ 5388463 w 11243827"/>
              <a:gd name="connsiteY168" fmla="*/ 5602638 h 5641173"/>
              <a:gd name="connsiteX169" fmla="*/ 5265898 w 11243827"/>
              <a:gd name="connsiteY169" fmla="*/ 5591830 h 5641173"/>
              <a:gd name="connsiteX170" fmla="*/ 5231231 w 11243827"/>
              <a:gd name="connsiteY170" fmla="*/ 5592790 h 5641173"/>
              <a:gd name="connsiteX171" fmla="*/ 5226996 w 11243827"/>
              <a:gd name="connsiteY171" fmla="*/ 5595040 h 5641173"/>
              <a:gd name="connsiteX172" fmla="*/ 5175988 w 11243827"/>
              <a:gd name="connsiteY172" fmla="*/ 5588131 h 5641173"/>
              <a:gd name="connsiteX173" fmla="*/ 5107470 w 11243827"/>
              <a:gd name="connsiteY173" fmla="*/ 5594771 h 5641173"/>
              <a:gd name="connsiteX174" fmla="*/ 5027868 w 11243827"/>
              <a:gd name="connsiteY174" fmla="*/ 5605624 h 5641173"/>
              <a:gd name="connsiteX175" fmla="*/ 5007324 w 11243827"/>
              <a:gd name="connsiteY175" fmla="*/ 5609209 h 5641173"/>
              <a:gd name="connsiteX176" fmla="*/ 4952559 w 11243827"/>
              <a:gd name="connsiteY176" fmla="*/ 5611402 h 5641173"/>
              <a:gd name="connsiteX177" fmla="*/ 4826081 w 11243827"/>
              <a:gd name="connsiteY177" fmla="*/ 5616191 h 5641173"/>
              <a:gd name="connsiteX178" fmla="*/ 4823501 w 11243827"/>
              <a:gd name="connsiteY178" fmla="*/ 5619174 h 5641173"/>
              <a:gd name="connsiteX179" fmla="*/ 4813093 w 11243827"/>
              <a:gd name="connsiteY179" fmla="*/ 5620026 h 5641173"/>
              <a:gd name="connsiteX180" fmla="*/ 4810563 w 11243827"/>
              <a:gd name="connsiteY180" fmla="*/ 5620787 h 5641173"/>
              <a:gd name="connsiteX181" fmla="*/ 4795818 w 11243827"/>
              <a:gd name="connsiteY181" fmla="*/ 5624618 h 5641173"/>
              <a:gd name="connsiteX182" fmla="*/ 4758404 w 11243827"/>
              <a:gd name="connsiteY182" fmla="*/ 5619510 h 5641173"/>
              <a:gd name="connsiteX183" fmla="*/ 4717254 w 11243827"/>
              <a:gd name="connsiteY183" fmla="*/ 5624155 h 5641173"/>
              <a:gd name="connsiteX184" fmla="*/ 4591958 w 11243827"/>
              <a:gd name="connsiteY184" fmla="*/ 5624710 h 5641173"/>
              <a:gd name="connsiteX185" fmla="*/ 4476215 w 11243827"/>
              <a:gd name="connsiteY185" fmla="*/ 5628210 h 5641173"/>
              <a:gd name="connsiteX186" fmla="*/ 4425193 w 11243827"/>
              <a:gd name="connsiteY186" fmla="*/ 5627414 h 5641173"/>
              <a:gd name="connsiteX187" fmla="*/ 4383866 w 11243827"/>
              <a:gd name="connsiteY187" fmla="*/ 5626546 h 5641173"/>
              <a:gd name="connsiteX188" fmla="*/ 4385596 w 11243827"/>
              <a:gd name="connsiteY188" fmla="*/ 5634646 h 5641173"/>
              <a:gd name="connsiteX189" fmla="*/ 4360864 w 11243827"/>
              <a:gd name="connsiteY189" fmla="*/ 5641173 h 5641173"/>
              <a:gd name="connsiteX190" fmla="*/ 4328321 w 11243827"/>
              <a:gd name="connsiteY190" fmla="*/ 5626332 h 5641173"/>
              <a:gd name="connsiteX191" fmla="*/ 4309842 w 11243827"/>
              <a:gd name="connsiteY191" fmla="*/ 5626471 h 5641173"/>
              <a:gd name="connsiteX192" fmla="*/ 4277424 w 11243827"/>
              <a:gd name="connsiteY192" fmla="*/ 5631598 h 5641173"/>
              <a:gd name="connsiteX193" fmla="*/ 4266627 w 11243827"/>
              <a:gd name="connsiteY193" fmla="*/ 5633969 h 5641173"/>
              <a:gd name="connsiteX194" fmla="*/ 4185525 w 11243827"/>
              <a:gd name="connsiteY194" fmla="*/ 5617508 h 5641173"/>
              <a:gd name="connsiteX195" fmla="*/ 4177617 w 11243827"/>
              <a:gd name="connsiteY195" fmla="*/ 5610903 h 5641173"/>
              <a:gd name="connsiteX196" fmla="*/ 4136948 w 11243827"/>
              <a:gd name="connsiteY196" fmla="*/ 5608031 h 5641173"/>
              <a:gd name="connsiteX197" fmla="*/ 4132323 w 11243827"/>
              <a:gd name="connsiteY197" fmla="*/ 5609784 h 5641173"/>
              <a:gd name="connsiteX198" fmla="*/ 4098620 w 11243827"/>
              <a:gd name="connsiteY198" fmla="*/ 5599672 h 5641173"/>
              <a:gd name="connsiteX199" fmla="*/ 3963475 w 11243827"/>
              <a:gd name="connsiteY199" fmla="*/ 5581841 h 5641173"/>
              <a:gd name="connsiteX200" fmla="*/ 3703613 w 11243827"/>
              <a:gd name="connsiteY200" fmla="*/ 5572482 h 5641173"/>
              <a:gd name="connsiteX201" fmla="*/ 3432987 w 11243827"/>
              <a:gd name="connsiteY201" fmla="*/ 5545768 h 5641173"/>
              <a:gd name="connsiteX202" fmla="*/ 3176381 w 11243827"/>
              <a:gd name="connsiteY202" fmla="*/ 5556110 h 5641173"/>
              <a:gd name="connsiteX203" fmla="*/ 2710156 w 11243827"/>
              <a:gd name="connsiteY203" fmla="*/ 5527517 h 5641173"/>
              <a:gd name="connsiteX204" fmla="*/ 2550206 w 11243827"/>
              <a:gd name="connsiteY204" fmla="*/ 5524958 h 5641173"/>
              <a:gd name="connsiteX205" fmla="*/ 2443041 w 11243827"/>
              <a:gd name="connsiteY205" fmla="*/ 5523990 h 5641173"/>
              <a:gd name="connsiteX206" fmla="*/ 2435613 w 11243827"/>
              <a:gd name="connsiteY206" fmla="*/ 5526704 h 5641173"/>
              <a:gd name="connsiteX207" fmla="*/ 2405682 w 11243827"/>
              <a:gd name="connsiteY207" fmla="*/ 5528307 h 5641173"/>
              <a:gd name="connsiteX208" fmla="*/ 2397487 w 11243827"/>
              <a:gd name="connsiteY208" fmla="*/ 5540337 h 5641173"/>
              <a:gd name="connsiteX209" fmla="*/ 2297454 w 11243827"/>
              <a:gd name="connsiteY209" fmla="*/ 5550765 h 5641173"/>
              <a:gd name="connsiteX210" fmla="*/ 2056700 w 11243827"/>
              <a:gd name="connsiteY210" fmla="*/ 5555489 h 5641173"/>
              <a:gd name="connsiteX211" fmla="*/ 1878530 w 11243827"/>
              <a:gd name="connsiteY211" fmla="*/ 5535330 h 5641173"/>
              <a:gd name="connsiteX212" fmla="*/ 1859292 w 11243827"/>
              <a:gd name="connsiteY212" fmla="*/ 5535461 h 5641173"/>
              <a:gd name="connsiteX213" fmla="*/ 1835626 w 11243827"/>
              <a:gd name="connsiteY213" fmla="*/ 5533793 h 5641173"/>
              <a:gd name="connsiteX214" fmla="*/ 1798939 w 11243827"/>
              <a:gd name="connsiteY214" fmla="*/ 5540285 h 5641173"/>
              <a:gd name="connsiteX215" fmla="*/ 1779046 w 11243827"/>
              <a:gd name="connsiteY215" fmla="*/ 5549949 h 5641173"/>
              <a:gd name="connsiteX216" fmla="*/ 1772421 w 11243827"/>
              <a:gd name="connsiteY216" fmla="*/ 5549018 h 5641173"/>
              <a:gd name="connsiteX217" fmla="*/ 1772052 w 11243827"/>
              <a:gd name="connsiteY217" fmla="*/ 5545689 h 5641173"/>
              <a:gd name="connsiteX218" fmla="*/ 1711543 w 11243827"/>
              <a:gd name="connsiteY218" fmla="*/ 5534558 h 5641173"/>
              <a:gd name="connsiteX219" fmla="*/ 1631462 w 11243827"/>
              <a:gd name="connsiteY219" fmla="*/ 5491807 h 5641173"/>
              <a:gd name="connsiteX220" fmla="*/ 1538763 w 11243827"/>
              <a:gd name="connsiteY220" fmla="*/ 5482781 h 5641173"/>
              <a:gd name="connsiteX221" fmla="*/ 1501533 w 11243827"/>
              <a:gd name="connsiteY221" fmla="*/ 5467817 h 5641173"/>
              <a:gd name="connsiteX222" fmla="*/ 1461266 w 11243827"/>
              <a:gd name="connsiteY222" fmla="*/ 5469343 h 5641173"/>
              <a:gd name="connsiteX223" fmla="*/ 1449415 w 11243827"/>
              <a:gd name="connsiteY223" fmla="*/ 5460467 h 5641173"/>
              <a:gd name="connsiteX224" fmla="*/ 1447454 w 11243827"/>
              <a:gd name="connsiteY224" fmla="*/ 5458776 h 5641173"/>
              <a:gd name="connsiteX225" fmla="*/ 1437814 w 11243827"/>
              <a:gd name="connsiteY225" fmla="*/ 5455515 h 5641173"/>
              <a:gd name="connsiteX226" fmla="*/ 1437334 w 11243827"/>
              <a:gd name="connsiteY226" fmla="*/ 5450209 h 5641173"/>
              <a:gd name="connsiteX227" fmla="*/ 1424429 w 11243827"/>
              <a:gd name="connsiteY227" fmla="*/ 5442157 h 5641173"/>
              <a:gd name="connsiteX228" fmla="*/ 1406063 w 11243827"/>
              <a:gd name="connsiteY228" fmla="*/ 5437380 h 5641173"/>
              <a:gd name="connsiteX229" fmla="*/ 1316379 w 11243827"/>
              <a:gd name="connsiteY229" fmla="*/ 5419601 h 5641173"/>
              <a:gd name="connsiteX230" fmla="*/ 1264090 w 11243827"/>
              <a:gd name="connsiteY230" fmla="*/ 5406153 h 5641173"/>
              <a:gd name="connsiteX231" fmla="*/ 1246374 w 11243827"/>
              <a:gd name="connsiteY231" fmla="*/ 5396631 h 5641173"/>
              <a:gd name="connsiteX232" fmla="*/ 1220190 w 11243827"/>
              <a:gd name="connsiteY232" fmla="*/ 5386301 h 5641173"/>
              <a:gd name="connsiteX233" fmla="*/ 1175643 w 11243827"/>
              <a:gd name="connsiteY233" fmla="*/ 5364651 h 5641173"/>
              <a:gd name="connsiteX234" fmla="*/ 1150342 w 11243827"/>
              <a:gd name="connsiteY234" fmla="*/ 5358447 h 5641173"/>
              <a:gd name="connsiteX235" fmla="*/ 1112024 w 11243827"/>
              <a:gd name="connsiteY235" fmla="*/ 5345786 h 5641173"/>
              <a:gd name="connsiteX236" fmla="*/ 1100870 w 11243827"/>
              <a:gd name="connsiteY236" fmla="*/ 5343651 h 5641173"/>
              <a:gd name="connsiteX237" fmla="*/ 1096383 w 11243827"/>
              <a:gd name="connsiteY237" fmla="*/ 5343015 h 5641173"/>
              <a:gd name="connsiteX238" fmla="*/ 1058039 w 11243827"/>
              <a:gd name="connsiteY238" fmla="*/ 5343504 h 5641173"/>
              <a:gd name="connsiteX239" fmla="*/ 1055426 w 11243827"/>
              <a:gd name="connsiteY239" fmla="*/ 5339088 h 5641173"/>
              <a:gd name="connsiteX240" fmla="*/ 1044738 w 11243827"/>
              <a:gd name="connsiteY240" fmla="*/ 5333063 h 5641173"/>
              <a:gd name="connsiteX241" fmla="*/ 1033909 w 11243827"/>
              <a:gd name="connsiteY241" fmla="*/ 5335680 h 5641173"/>
              <a:gd name="connsiteX242" fmla="*/ 1012649 w 11243827"/>
              <a:gd name="connsiteY242" fmla="*/ 5334541 h 5641173"/>
              <a:gd name="connsiteX243" fmla="*/ 1007115 w 11243827"/>
              <a:gd name="connsiteY243" fmla="*/ 5332775 h 5641173"/>
              <a:gd name="connsiteX244" fmla="*/ 987447 w 11243827"/>
              <a:gd name="connsiteY244" fmla="*/ 5346462 h 5641173"/>
              <a:gd name="connsiteX245" fmla="*/ 953418 w 11243827"/>
              <a:gd name="connsiteY245" fmla="*/ 5333901 h 5641173"/>
              <a:gd name="connsiteX246" fmla="*/ 916854 w 11243827"/>
              <a:gd name="connsiteY246" fmla="*/ 5329435 h 5641173"/>
              <a:gd name="connsiteX247" fmla="*/ 905651 w 11243827"/>
              <a:gd name="connsiteY247" fmla="*/ 5332114 h 5641173"/>
              <a:gd name="connsiteX248" fmla="*/ 838405 w 11243827"/>
              <a:gd name="connsiteY248" fmla="*/ 5339470 h 5641173"/>
              <a:gd name="connsiteX249" fmla="*/ 817627 w 11243827"/>
              <a:gd name="connsiteY249" fmla="*/ 5330580 h 5641173"/>
              <a:gd name="connsiteX250" fmla="*/ 801817 w 11243827"/>
              <a:gd name="connsiteY250" fmla="*/ 5325937 h 5641173"/>
              <a:gd name="connsiteX251" fmla="*/ 798857 w 11243827"/>
              <a:gd name="connsiteY251" fmla="*/ 5320979 h 5641173"/>
              <a:gd name="connsiteX252" fmla="*/ 788354 w 11243827"/>
              <a:gd name="connsiteY252" fmla="*/ 5320143 h 5641173"/>
              <a:gd name="connsiteX253" fmla="*/ 785726 w 11243827"/>
              <a:gd name="connsiteY253" fmla="*/ 5318989 h 5641173"/>
              <a:gd name="connsiteX254" fmla="*/ 770507 w 11243827"/>
              <a:gd name="connsiteY254" fmla="*/ 5313309 h 5641173"/>
              <a:gd name="connsiteX255" fmla="*/ 733810 w 11243827"/>
              <a:gd name="connsiteY255" fmla="*/ 5324286 h 5641173"/>
              <a:gd name="connsiteX256" fmla="*/ 692117 w 11243827"/>
              <a:gd name="connsiteY256" fmla="*/ 5318786 h 5641173"/>
              <a:gd name="connsiteX257" fmla="*/ 574943 w 11243827"/>
              <a:gd name="connsiteY257" fmla="*/ 5327578 h 5641173"/>
              <a:gd name="connsiteX258" fmla="*/ 441302 w 11243827"/>
              <a:gd name="connsiteY258" fmla="*/ 5307062 h 5641173"/>
              <a:gd name="connsiteX259" fmla="*/ 336819 w 11243827"/>
              <a:gd name="connsiteY259" fmla="*/ 5336690 h 5641173"/>
              <a:gd name="connsiteX260" fmla="*/ 270932 w 11243827"/>
              <a:gd name="connsiteY260" fmla="*/ 5345451 h 5641173"/>
              <a:gd name="connsiteX261" fmla="*/ 194189 w 11243827"/>
              <a:gd name="connsiteY261" fmla="*/ 5343588 h 5641173"/>
              <a:gd name="connsiteX262" fmla="*/ 192552 w 11243827"/>
              <a:gd name="connsiteY262" fmla="*/ 5342845 h 5641173"/>
              <a:gd name="connsiteX263" fmla="*/ 178320 w 11243827"/>
              <a:gd name="connsiteY263" fmla="*/ 5343766 h 5641173"/>
              <a:gd name="connsiteX264" fmla="*/ 175596 w 11243827"/>
              <a:gd name="connsiteY264" fmla="*/ 5346411 h 5641173"/>
              <a:gd name="connsiteX265" fmla="*/ 147287 w 11243827"/>
              <a:gd name="connsiteY265" fmla="*/ 5352625 h 5641173"/>
              <a:gd name="connsiteX266" fmla="*/ 114847 w 11243827"/>
              <a:gd name="connsiteY266" fmla="*/ 5355844 h 5641173"/>
              <a:gd name="connsiteX267" fmla="*/ 114306 w 11243827"/>
              <a:gd name="connsiteY267" fmla="*/ 5354983 h 5641173"/>
              <a:gd name="connsiteX268" fmla="*/ 89264 w 11243827"/>
              <a:gd name="connsiteY268" fmla="*/ 5348886 h 5641173"/>
              <a:gd name="connsiteX269" fmla="*/ 49794 w 11243827"/>
              <a:gd name="connsiteY269" fmla="*/ 5329950 h 5641173"/>
              <a:gd name="connsiteX270" fmla="*/ 19924 w 11243827"/>
              <a:gd name="connsiteY270" fmla="*/ 5334282 h 5641173"/>
              <a:gd name="connsiteX271" fmla="*/ 13819 w 11243827"/>
              <a:gd name="connsiteY271" fmla="*/ 5334653 h 5641173"/>
              <a:gd name="connsiteX272" fmla="*/ 13657 w 11243827"/>
              <a:gd name="connsiteY272" fmla="*/ 5334455 h 5641173"/>
              <a:gd name="connsiteX273" fmla="*/ 7139 w 11243827"/>
              <a:gd name="connsiteY273" fmla="*/ 5334438 h 5641173"/>
              <a:gd name="connsiteX274" fmla="*/ 2684 w 11243827"/>
              <a:gd name="connsiteY274" fmla="*/ 5335333 h 5641173"/>
              <a:gd name="connsiteX275" fmla="*/ 0 w 11243827"/>
              <a:gd name="connsiteY275" fmla="*/ 5335496 h 5641173"/>
              <a:gd name="connsiteX276" fmla="*/ 0 w 11243827"/>
              <a:gd name="connsiteY276" fmla="*/ 10592 h 5641173"/>
              <a:gd name="connsiteX277" fmla="*/ 11243827 w 11243827"/>
              <a:gd name="connsiteY277" fmla="*/ 0 h 564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1243827" h="5641173">
                <a:moveTo>
                  <a:pt x="11243827" y="0"/>
                </a:moveTo>
                <a:lnTo>
                  <a:pt x="11243827" y="5209610"/>
                </a:lnTo>
                <a:lnTo>
                  <a:pt x="11240675" y="5210442"/>
                </a:lnTo>
                <a:cubicBezTo>
                  <a:pt x="11212687" y="5216721"/>
                  <a:pt x="11197241" y="5217028"/>
                  <a:pt x="11179959" y="5221199"/>
                </a:cubicBezTo>
                <a:cubicBezTo>
                  <a:pt x="11151979" y="5230882"/>
                  <a:pt x="11122378" y="5252850"/>
                  <a:pt x="11105493" y="5259905"/>
                </a:cubicBezTo>
                <a:lnTo>
                  <a:pt x="11078640" y="5263531"/>
                </a:lnTo>
                <a:lnTo>
                  <a:pt x="11079616" y="5270380"/>
                </a:lnTo>
                <a:lnTo>
                  <a:pt x="11069641" y="5270884"/>
                </a:lnTo>
                <a:lnTo>
                  <a:pt x="11047377" y="5271051"/>
                </a:lnTo>
                <a:cubicBezTo>
                  <a:pt x="11033483" y="5272087"/>
                  <a:pt x="10994850" y="5270445"/>
                  <a:pt x="10980705" y="5272951"/>
                </a:cubicBezTo>
                <a:cubicBezTo>
                  <a:pt x="10976625" y="5280257"/>
                  <a:pt x="10970327" y="5284239"/>
                  <a:pt x="10962514" y="5286084"/>
                </a:cubicBezTo>
                <a:lnTo>
                  <a:pt x="10945307" y="5286290"/>
                </a:lnTo>
                <a:lnTo>
                  <a:pt x="10845516" y="5303894"/>
                </a:lnTo>
                <a:lnTo>
                  <a:pt x="10831795" y="5305210"/>
                </a:lnTo>
                <a:lnTo>
                  <a:pt x="10824365" y="5311111"/>
                </a:lnTo>
                <a:cubicBezTo>
                  <a:pt x="10818692" y="5312290"/>
                  <a:pt x="10802397" y="5311529"/>
                  <a:pt x="10797756" y="5312285"/>
                </a:cubicBezTo>
                <a:lnTo>
                  <a:pt x="10796525" y="5315645"/>
                </a:lnTo>
                <a:cubicBezTo>
                  <a:pt x="10781742" y="5321013"/>
                  <a:pt x="10726138" y="5338890"/>
                  <a:pt x="10709063" y="5344492"/>
                </a:cubicBezTo>
                <a:cubicBezTo>
                  <a:pt x="10705652" y="5339328"/>
                  <a:pt x="10698014" y="5347484"/>
                  <a:pt x="10694078" y="5349258"/>
                </a:cubicBezTo>
                <a:cubicBezTo>
                  <a:pt x="10693469" y="5345779"/>
                  <a:pt x="10683941" y="5344718"/>
                  <a:pt x="10681131" y="5347812"/>
                </a:cubicBezTo>
                <a:cubicBezTo>
                  <a:pt x="10614153" y="5364782"/>
                  <a:pt x="10647679" y="5329716"/>
                  <a:pt x="10609448" y="5351931"/>
                </a:cubicBezTo>
                <a:cubicBezTo>
                  <a:pt x="10602685" y="5353403"/>
                  <a:pt x="10597204" y="5352000"/>
                  <a:pt x="10592397" y="5349402"/>
                </a:cubicBezTo>
                <a:lnTo>
                  <a:pt x="10585227" y="5344063"/>
                </a:lnTo>
                <a:lnTo>
                  <a:pt x="10557472" y="5354151"/>
                </a:lnTo>
                <a:cubicBezTo>
                  <a:pt x="10543800" y="5357667"/>
                  <a:pt x="10529411" y="5359999"/>
                  <a:pt x="10514646" y="5361064"/>
                </a:cubicBezTo>
                <a:cubicBezTo>
                  <a:pt x="10511333" y="5353956"/>
                  <a:pt x="10499744" y="5364054"/>
                  <a:pt x="10494292" y="5366054"/>
                </a:cubicBezTo>
                <a:cubicBezTo>
                  <a:pt x="10494236" y="5361412"/>
                  <a:pt x="10482156" y="5359187"/>
                  <a:pt x="10477869" y="5363025"/>
                </a:cubicBezTo>
                <a:cubicBezTo>
                  <a:pt x="10387782" y="5379617"/>
                  <a:pt x="10438473" y="5336257"/>
                  <a:pt x="10384411" y="5362257"/>
                </a:cubicBezTo>
                <a:cubicBezTo>
                  <a:pt x="10375368" y="5363613"/>
                  <a:pt x="10368582" y="5361287"/>
                  <a:pt x="10362921" y="5357444"/>
                </a:cubicBezTo>
                <a:lnTo>
                  <a:pt x="10352736" y="5347851"/>
                </a:lnTo>
                <a:lnTo>
                  <a:pt x="10344754" y="5351272"/>
                </a:lnTo>
                <a:cubicBezTo>
                  <a:pt x="10314632" y="5351540"/>
                  <a:pt x="10305751" y="5341709"/>
                  <a:pt x="10288226" y="5351613"/>
                </a:cubicBezTo>
                <a:cubicBezTo>
                  <a:pt x="10262327" y="5331026"/>
                  <a:pt x="10271048" y="5349560"/>
                  <a:pt x="10251350" y="5352711"/>
                </a:cubicBezTo>
                <a:cubicBezTo>
                  <a:pt x="10235810" y="5356816"/>
                  <a:pt x="10264339" y="5364714"/>
                  <a:pt x="10249108" y="5365881"/>
                </a:cubicBezTo>
                <a:cubicBezTo>
                  <a:pt x="10232632" y="5360566"/>
                  <a:pt x="10233406" y="5377073"/>
                  <a:pt x="10216272" y="5370573"/>
                </a:cubicBezTo>
                <a:cubicBezTo>
                  <a:pt x="10220434" y="5358137"/>
                  <a:pt x="10182459" y="5372984"/>
                  <a:pt x="10181278" y="5362119"/>
                </a:cubicBezTo>
                <a:cubicBezTo>
                  <a:pt x="10166724" y="5377655"/>
                  <a:pt x="10159412" y="5358516"/>
                  <a:pt x="10140033" y="5363304"/>
                </a:cubicBezTo>
                <a:cubicBezTo>
                  <a:pt x="10130907" y="5369181"/>
                  <a:pt x="10124323" y="5370190"/>
                  <a:pt x="10115353" y="5363869"/>
                </a:cubicBezTo>
                <a:cubicBezTo>
                  <a:pt x="10073314" y="5392482"/>
                  <a:pt x="10089920" y="5365150"/>
                  <a:pt x="10050578" y="5376153"/>
                </a:cubicBezTo>
                <a:cubicBezTo>
                  <a:pt x="10016683" y="5387725"/>
                  <a:pt x="9978260" y="5395233"/>
                  <a:pt x="9945478" y="5422859"/>
                </a:cubicBezTo>
                <a:cubicBezTo>
                  <a:pt x="9939461" y="5430686"/>
                  <a:pt x="9924686" y="5433649"/>
                  <a:pt x="9912481" y="5429477"/>
                </a:cubicBezTo>
                <a:cubicBezTo>
                  <a:pt x="9910384" y="5428759"/>
                  <a:pt x="9908438" y="5427851"/>
                  <a:pt x="9906713" y="5426784"/>
                </a:cubicBezTo>
                <a:cubicBezTo>
                  <a:pt x="9878372" y="5431011"/>
                  <a:pt x="9774714" y="5449885"/>
                  <a:pt x="9742436" y="5454834"/>
                </a:cubicBezTo>
                <a:cubicBezTo>
                  <a:pt x="9739822" y="5444779"/>
                  <a:pt x="9723500" y="5462923"/>
                  <a:pt x="9713044" y="5456476"/>
                </a:cubicBezTo>
                <a:cubicBezTo>
                  <a:pt x="9705555" y="5450821"/>
                  <a:pt x="9698855" y="5455006"/>
                  <a:pt x="9691033" y="5455451"/>
                </a:cubicBezTo>
                <a:cubicBezTo>
                  <a:pt x="9680728" y="5451004"/>
                  <a:pt x="9647117" y="5459035"/>
                  <a:pt x="9638355" y="5464794"/>
                </a:cubicBezTo>
                <a:cubicBezTo>
                  <a:pt x="9617415" y="5484808"/>
                  <a:pt x="9569832" y="5469945"/>
                  <a:pt x="9552434" y="5485280"/>
                </a:cubicBezTo>
                <a:cubicBezTo>
                  <a:pt x="9546122" y="5487529"/>
                  <a:pt x="9539945" y="5488440"/>
                  <a:pt x="9533883" y="5488516"/>
                </a:cubicBezTo>
                <a:lnTo>
                  <a:pt x="9516916" y="5486828"/>
                </a:lnTo>
                <a:lnTo>
                  <a:pt x="9512093" y="5482541"/>
                </a:lnTo>
                <a:lnTo>
                  <a:pt x="9501725" y="5483603"/>
                </a:lnTo>
                <a:lnTo>
                  <a:pt x="9498754" y="5482951"/>
                </a:lnTo>
                <a:cubicBezTo>
                  <a:pt x="9493078" y="5481686"/>
                  <a:pt x="9487476" y="5480586"/>
                  <a:pt x="9481932" y="5480151"/>
                </a:cubicBezTo>
                <a:cubicBezTo>
                  <a:pt x="9489223" y="5501646"/>
                  <a:pt x="9435971" y="5479991"/>
                  <a:pt x="9451321" y="5497375"/>
                </a:cubicBezTo>
                <a:cubicBezTo>
                  <a:pt x="9422124" y="5498722"/>
                  <a:pt x="9444395" y="5514914"/>
                  <a:pt x="9409298" y="5499478"/>
                </a:cubicBezTo>
                <a:cubicBezTo>
                  <a:pt x="9363968" y="5517055"/>
                  <a:pt x="9350073" y="5507226"/>
                  <a:pt x="9303056" y="5519093"/>
                </a:cubicBezTo>
                <a:cubicBezTo>
                  <a:pt x="9272929" y="5515489"/>
                  <a:pt x="9242312" y="5519100"/>
                  <a:pt x="9229078" y="5524154"/>
                </a:cubicBezTo>
                <a:cubicBezTo>
                  <a:pt x="9244549" y="5484199"/>
                  <a:pt x="9198133" y="5512463"/>
                  <a:pt x="9165105" y="5532892"/>
                </a:cubicBezTo>
                <a:cubicBezTo>
                  <a:pt x="9128348" y="5546691"/>
                  <a:pt x="9105217" y="5601124"/>
                  <a:pt x="9077301" y="5580356"/>
                </a:cubicBezTo>
                <a:cubicBezTo>
                  <a:pt x="9034770" y="5585424"/>
                  <a:pt x="9004654" y="5606346"/>
                  <a:pt x="8960065" y="5597982"/>
                </a:cubicBezTo>
                <a:cubicBezTo>
                  <a:pt x="8958681" y="5601368"/>
                  <a:pt x="8956414" y="5604204"/>
                  <a:pt x="8953536" y="5606638"/>
                </a:cubicBezTo>
                <a:lnTo>
                  <a:pt x="8943907" y="5612541"/>
                </a:lnTo>
                <a:lnTo>
                  <a:pt x="8942046" y="5612112"/>
                </a:lnTo>
                <a:cubicBezTo>
                  <a:pt x="8934733" y="5612036"/>
                  <a:pt x="8930989" y="5613463"/>
                  <a:pt x="8928824" y="5615549"/>
                </a:cubicBezTo>
                <a:lnTo>
                  <a:pt x="8927294" y="5618607"/>
                </a:lnTo>
                <a:lnTo>
                  <a:pt x="8918651" y="5621688"/>
                </a:lnTo>
                <a:lnTo>
                  <a:pt x="8902772" y="5629703"/>
                </a:lnTo>
                <a:lnTo>
                  <a:pt x="8898724" y="5629379"/>
                </a:lnTo>
                <a:lnTo>
                  <a:pt x="8873099" y="5638628"/>
                </a:lnTo>
                <a:lnTo>
                  <a:pt x="8872234" y="5637889"/>
                </a:lnTo>
                <a:cubicBezTo>
                  <a:pt x="8869712" y="5636443"/>
                  <a:pt x="8866744" y="5635774"/>
                  <a:pt x="8862777" y="5636711"/>
                </a:cubicBezTo>
                <a:cubicBezTo>
                  <a:pt x="8861373" y="5622581"/>
                  <a:pt x="8857449" y="5632426"/>
                  <a:pt x="8845869" y="5636436"/>
                </a:cubicBezTo>
                <a:cubicBezTo>
                  <a:pt x="8841103" y="5615386"/>
                  <a:pt x="8812729" y="5634444"/>
                  <a:pt x="8800548" y="5625084"/>
                </a:cubicBezTo>
                <a:cubicBezTo>
                  <a:pt x="8792146" y="5628504"/>
                  <a:pt x="8783174" y="5631737"/>
                  <a:pt x="8773774" y="5634630"/>
                </a:cubicBezTo>
                <a:lnTo>
                  <a:pt x="8698255" y="5636083"/>
                </a:lnTo>
                <a:lnTo>
                  <a:pt x="8619167" y="5619130"/>
                </a:lnTo>
                <a:cubicBezTo>
                  <a:pt x="8589913" y="5618762"/>
                  <a:pt x="8564581" y="5612466"/>
                  <a:pt x="8539822" y="5616905"/>
                </a:cubicBezTo>
                <a:cubicBezTo>
                  <a:pt x="8529764" y="5612008"/>
                  <a:pt x="8520285" y="5610031"/>
                  <a:pt x="8511094" y="5617360"/>
                </a:cubicBezTo>
                <a:cubicBezTo>
                  <a:pt x="8483794" y="5614914"/>
                  <a:pt x="8477184" y="5604447"/>
                  <a:pt x="8459886" y="5612612"/>
                </a:cubicBezTo>
                <a:cubicBezTo>
                  <a:pt x="8444548" y="5595681"/>
                  <a:pt x="8443640" y="5602142"/>
                  <a:pt x="8436432" y="5606990"/>
                </a:cubicBezTo>
                <a:lnTo>
                  <a:pt x="8435403" y="5607336"/>
                </a:lnTo>
                <a:lnTo>
                  <a:pt x="8433307" y="5604917"/>
                </a:lnTo>
                <a:lnTo>
                  <a:pt x="8428968" y="5603796"/>
                </a:lnTo>
                <a:lnTo>
                  <a:pt x="8417124" y="5604518"/>
                </a:lnTo>
                <a:lnTo>
                  <a:pt x="8412669" y="5605413"/>
                </a:lnTo>
                <a:cubicBezTo>
                  <a:pt x="8409601" y="5605797"/>
                  <a:pt x="8407563" y="5605754"/>
                  <a:pt x="8406152" y="5605396"/>
                </a:cubicBezTo>
                <a:lnTo>
                  <a:pt x="8405989" y="5605197"/>
                </a:lnTo>
                <a:lnTo>
                  <a:pt x="8399884" y="5605568"/>
                </a:lnTo>
                <a:cubicBezTo>
                  <a:pt x="8389582" y="5606652"/>
                  <a:pt x="8379557" y="5608135"/>
                  <a:pt x="8370014" y="5609900"/>
                </a:cubicBezTo>
                <a:cubicBezTo>
                  <a:pt x="8361945" y="5598787"/>
                  <a:pt x="8326685" y="5611914"/>
                  <a:pt x="8330544" y="5590964"/>
                </a:cubicBezTo>
                <a:cubicBezTo>
                  <a:pt x="8317672" y="5592723"/>
                  <a:pt x="8309886" y="5601422"/>
                  <a:pt x="8314221" y="5587682"/>
                </a:cubicBezTo>
                <a:cubicBezTo>
                  <a:pt x="8309983" y="5587866"/>
                  <a:pt x="8307372" y="5586698"/>
                  <a:pt x="8305502" y="5584868"/>
                </a:cubicBezTo>
                <a:lnTo>
                  <a:pt x="8304962" y="5584007"/>
                </a:lnTo>
                <a:lnTo>
                  <a:pt x="8276324" y="5588260"/>
                </a:lnTo>
                <a:lnTo>
                  <a:pt x="8272522" y="5587226"/>
                </a:lnTo>
                <a:lnTo>
                  <a:pt x="8253857" y="5592043"/>
                </a:lnTo>
                <a:lnTo>
                  <a:pt x="8244212" y="5593439"/>
                </a:lnTo>
                <a:lnTo>
                  <a:pt x="8241488" y="5596085"/>
                </a:lnTo>
                <a:cubicBezTo>
                  <a:pt x="8238546" y="5597691"/>
                  <a:pt x="8234330" y="5598384"/>
                  <a:pt x="8227256" y="5597005"/>
                </a:cubicBezTo>
                <a:lnTo>
                  <a:pt x="8225619" y="5596262"/>
                </a:lnTo>
                <a:lnTo>
                  <a:pt x="8213882" y="5600179"/>
                </a:lnTo>
                <a:cubicBezTo>
                  <a:pt x="8210102" y="5601988"/>
                  <a:pt x="8206755" y="5604291"/>
                  <a:pt x="8204045" y="5607275"/>
                </a:cubicBezTo>
                <a:cubicBezTo>
                  <a:pt x="8164079" y="5591326"/>
                  <a:pt x="8126369" y="5605919"/>
                  <a:pt x="8082989" y="5603160"/>
                </a:cubicBezTo>
                <a:cubicBezTo>
                  <a:pt x="8034449" y="5606898"/>
                  <a:pt x="8008954" y="5596936"/>
                  <a:pt x="7976942" y="5598455"/>
                </a:cubicBezTo>
                <a:cubicBezTo>
                  <a:pt x="7962042" y="5600916"/>
                  <a:pt x="7941729" y="5599827"/>
                  <a:pt x="7950121" y="5590893"/>
                </a:cubicBezTo>
                <a:cubicBezTo>
                  <a:pt x="7904855" y="5610014"/>
                  <a:pt x="7778840" y="5612380"/>
                  <a:pt x="7727691" y="5621064"/>
                </a:cubicBezTo>
                <a:cubicBezTo>
                  <a:pt x="7699805" y="5600056"/>
                  <a:pt x="7714922" y="5619495"/>
                  <a:pt x="7685998" y="5615564"/>
                </a:cubicBezTo>
                <a:cubicBezTo>
                  <a:pt x="7693909" y="5634905"/>
                  <a:pt x="7650884" y="5604714"/>
                  <a:pt x="7649302" y="5626541"/>
                </a:cubicBezTo>
                <a:cubicBezTo>
                  <a:pt x="7644089" y="5625134"/>
                  <a:pt x="7639087" y="5623084"/>
                  <a:pt x="7634083" y="5620862"/>
                </a:cubicBezTo>
                <a:lnTo>
                  <a:pt x="7631455" y="5619708"/>
                </a:lnTo>
                <a:lnTo>
                  <a:pt x="7620952" y="5618872"/>
                </a:lnTo>
                <a:lnTo>
                  <a:pt x="7617992" y="5613914"/>
                </a:lnTo>
                <a:lnTo>
                  <a:pt x="7602182" y="5609271"/>
                </a:lnTo>
                <a:cubicBezTo>
                  <a:pt x="7596260" y="5608262"/>
                  <a:pt x="7589888" y="5608028"/>
                  <a:pt x="7582847" y="5609047"/>
                </a:cubicBezTo>
                <a:cubicBezTo>
                  <a:pt x="7565525" y="5617697"/>
                  <a:pt x="7538553" y="5607096"/>
                  <a:pt x="7514158" y="5607737"/>
                </a:cubicBezTo>
                <a:lnTo>
                  <a:pt x="7502955" y="5610415"/>
                </a:lnTo>
                <a:lnTo>
                  <a:pt x="7466391" y="5605949"/>
                </a:lnTo>
                <a:cubicBezTo>
                  <a:pt x="7455982" y="5605083"/>
                  <a:pt x="7445179" y="5604628"/>
                  <a:pt x="7433806" y="5604945"/>
                </a:cubicBezTo>
                <a:lnTo>
                  <a:pt x="7412693" y="5607075"/>
                </a:lnTo>
                <a:lnTo>
                  <a:pt x="7407159" y="5605310"/>
                </a:lnTo>
                <a:cubicBezTo>
                  <a:pt x="7397520" y="5605506"/>
                  <a:pt x="7384763" y="5611721"/>
                  <a:pt x="7385900" y="5604171"/>
                </a:cubicBezTo>
                <a:lnTo>
                  <a:pt x="7375071" y="5606788"/>
                </a:lnTo>
                <a:lnTo>
                  <a:pt x="7364382" y="5600762"/>
                </a:lnTo>
                <a:cubicBezTo>
                  <a:pt x="7363212" y="5599363"/>
                  <a:pt x="7362331" y="5597874"/>
                  <a:pt x="7361770" y="5596347"/>
                </a:cubicBezTo>
                <a:lnTo>
                  <a:pt x="7346641" y="5598329"/>
                </a:lnTo>
                <a:lnTo>
                  <a:pt x="7334238" y="5594014"/>
                </a:lnTo>
                <a:lnTo>
                  <a:pt x="7323426" y="5596835"/>
                </a:lnTo>
                <a:lnTo>
                  <a:pt x="7318938" y="5596200"/>
                </a:lnTo>
                <a:lnTo>
                  <a:pt x="7307784" y="5594065"/>
                </a:lnTo>
                <a:cubicBezTo>
                  <a:pt x="7302066" y="5592568"/>
                  <a:pt x="7295667" y="5590765"/>
                  <a:pt x="7288540" y="5589320"/>
                </a:cubicBezTo>
                <a:lnTo>
                  <a:pt x="7282537" y="5588660"/>
                </a:lnTo>
                <a:lnTo>
                  <a:pt x="7269466" y="5581404"/>
                </a:lnTo>
                <a:cubicBezTo>
                  <a:pt x="7259956" y="5575919"/>
                  <a:pt x="7252471" y="5572223"/>
                  <a:pt x="7244165" y="5575200"/>
                </a:cubicBezTo>
                <a:cubicBezTo>
                  <a:pt x="7230005" y="5568113"/>
                  <a:pt x="7220114" y="5548251"/>
                  <a:pt x="7199619" y="5553550"/>
                </a:cubicBezTo>
                <a:cubicBezTo>
                  <a:pt x="7205839" y="5544552"/>
                  <a:pt x="7176858" y="5552461"/>
                  <a:pt x="7173434" y="5543219"/>
                </a:cubicBezTo>
                <a:cubicBezTo>
                  <a:pt x="7171853" y="5535776"/>
                  <a:pt x="7162694" y="5536440"/>
                  <a:pt x="7155718" y="5533697"/>
                </a:cubicBezTo>
                <a:cubicBezTo>
                  <a:pt x="7150747" y="5526096"/>
                  <a:pt x="7115649" y="5519155"/>
                  <a:pt x="7103430" y="5520249"/>
                </a:cubicBezTo>
                <a:cubicBezTo>
                  <a:pt x="7068988" y="5527813"/>
                  <a:pt x="7041283" y="5497211"/>
                  <a:pt x="7013746" y="5502470"/>
                </a:cubicBezTo>
                <a:cubicBezTo>
                  <a:pt x="7006535" y="5501753"/>
                  <a:pt x="7000557" y="5500031"/>
                  <a:pt x="6995379" y="5497693"/>
                </a:cubicBezTo>
                <a:lnTo>
                  <a:pt x="6982475" y="5489641"/>
                </a:lnTo>
                <a:cubicBezTo>
                  <a:pt x="6982314" y="5487873"/>
                  <a:pt x="6982155" y="5486104"/>
                  <a:pt x="6981994" y="5484335"/>
                </a:cubicBezTo>
                <a:lnTo>
                  <a:pt x="6972355" y="5481074"/>
                </a:lnTo>
                <a:lnTo>
                  <a:pt x="6970394" y="5479383"/>
                </a:lnTo>
                <a:cubicBezTo>
                  <a:pt x="6966663" y="5476135"/>
                  <a:pt x="6962857" y="5473046"/>
                  <a:pt x="6958543" y="5470507"/>
                </a:cubicBezTo>
                <a:cubicBezTo>
                  <a:pt x="6946682" y="5490417"/>
                  <a:pt x="6919886" y="5452192"/>
                  <a:pt x="6918276" y="5472034"/>
                </a:cubicBezTo>
                <a:cubicBezTo>
                  <a:pt x="6892502" y="5461546"/>
                  <a:pt x="6897731" y="5483185"/>
                  <a:pt x="6881046" y="5457070"/>
                </a:cubicBezTo>
                <a:cubicBezTo>
                  <a:pt x="6828055" y="5453051"/>
                  <a:pt x="6839016" y="5431108"/>
                  <a:pt x="6752164" y="5425021"/>
                </a:cubicBezTo>
                <a:cubicBezTo>
                  <a:pt x="6758292" y="5421861"/>
                  <a:pt x="6727733" y="5418470"/>
                  <a:pt x="6724964" y="5414071"/>
                </a:cubicBezTo>
                <a:lnTo>
                  <a:pt x="6683286" y="5432830"/>
                </a:lnTo>
                <a:lnTo>
                  <a:pt x="6644277" y="5429684"/>
                </a:lnTo>
                <a:cubicBezTo>
                  <a:pt x="6602299" y="5429624"/>
                  <a:pt x="6572889" y="5412513"/>
                  <a:pt x="6532914" y="5431205"/>
                </a:cubicBezTo>
                <a:lnTo>
                  <a:pt x="6307459" y="5467087"/>
                </a:lnTo>
                <a:cubicBezTo>
                  <a:pt x="6243940" y="5484756"/>
                  <a:pt x="6232610" y="5506751"/>
                  <a:pt x="6196243" y="5515042"/>
                </a:cubicBezTo>
                <a:cubicBezTo>
                  <a:pt x="6164533" y="5518021"/>
                  <a:pt x="6142666" y="5509345"/>
                  <a:pt x="6099124" y="5516848"/>
                </a:cubicBezTo>
                <a:cubicBezTo>
                  <a:pt x="6076503" y="5515419"/>
                  <a:pt x="6031865" y="5528713"/>
                  <a:pt x="6016077" y="5528642"/>
                </a:cubicBezTo>
                <a:cubicBezTo>
                  <a:pt x="6017142" y="5530608"/>
                  <a:pt x="6008544" y="5532493"/>
                  <a:pt x="6004389" y="5531206"/>
                </a:cubicBezTo>
                <a:cubicBezTo>
                  <a:pt x="5932347" y="5531241"/>
                  <a:pt x="5981006" y="5545600"/>
                  <a:pt x="5933945" y="5538840"/>
                </a:cubicBezTo>
                <a:cubicBezTo>
                  <a:pt x="5905303" y="5539379"/>
                  <a:pt x="5918093" y="5561978"/>
                  <a:pt x="5883936" y="5553807"/>
                </a:cubicBezTo>
                <a:cubicBezTo>
                  <a:pt x="5850054" y="5556990"/>
                  <a:pt x="5832962" y="5567338"/>
                  <a:pt x="5798331" y="5564248"/>
                </a:cubicBezTo>
                <a:cubicBezTo>
                  <a:pt x="5766627" y="5567265"/>
                  <a:pt x="5741097" y="5573248"/>
                  <a:pt x="5712738" y="5573120"/>
                </a:cubicBezTo>
                <a:cubicBezTo>
                  <a:pt x="5703372" y="5576849"/>
                  <a:pt x="5693695" y="5578874"/>
                  <a:pt x="5681342" y="5575621"/>
                </a:cubicBezTo>
                <a:lnTo>
                  <a:pt x="5627167" y="5583215"/>
                </a:lnTo>
                <a:cubicBezTo>
                  <a:pt x="5612183" y="5597917"/>
                  <a:pt x="5611727" y="5586689"/>
                  <a:pt x="5591414" y="5587695"/>
                </a:cubicBezTo>
                <a:cubicBezTo>
                  <a:pt x="5574616" y="5587612"/>
                  <a:pt x="5598133" y="5579413"/>
                  <a:pt x="5583028" y="5580877"/>
                </a:cubicBezTo>
                <a:cubicBezTo>
                  <a:pt x="5569804" y="5586020"/>
                  <a:pt x="5562718" y="5576982"/>
                  <a:pt x="5549426" y="5582858"/>
                </a:cubicBezTo>
                <a:cubicBezTo>
                  <a:pt x="5559299" y="5589013"/>
                  <a:pt x="5515978" y="5586206"/>
                  <a:pt x="5519999" y="5592246"/>
                </a:cubicBezTo>
                <a:cubicBezTo>
                  <a:pt x="5498728" y="5585844"/>
                  <a:pt x="5500813" y="5597206"/>
                  <a:pt x="5480028" y="5597282"/>
                </a:cubicBezTo>
                <a:cubicBezTo>
                  <a:pt x="5468519" y="5595356"/>
                  <a:pt x="5461753" y="5595717"/>
                  <a:pt x="5456175" y="5600371"/>
                </a:cubicBezTo>
                <a:cubicBezTo>
                  <a:pt x="5402444" y="5590675"/>
                  <a:pt x="5431269" y="5603179"/>
                  <a:pt x="5388463" y="5602638"/>
                </a:cubicBezTo>
                <a:cubicBezTo>
                  <a:pt x="5350589" y="5601042"/>
                  <a:pt x="5310318" y="5602266"/>
                  <a:pt x="5265898" y="5591830"/>
                </a:cubicBezTo>
                <a:cubicBezTo>
                  <a:pt x="5256434" y="5588423"/>
                  <a:pt x="5240914" y="5588853"/>
                  <a:pt x="5231231" y="5592790"/>
                </a:cubicBezTo>
                <a:cubicBezTo>
                  <a:pt x="5229565" y="5593467"/>
                  <a:pt x="5228139" y="5594226"/>
                  <a:pt x="5226996" y="5595040"/>
                </a:cubicBezTo>
                <a:cubicBezTo>
                  <a:pt x="5199121" y="5587151"/>
                  <a:pt x="5190547" y="5594087"/>
                  <a:pt x="5175988" y="5588131"/>
                </a:cubicBezTo>
                <a:cubicBezTo>
                  <a:pt x="5141664" y="5589465"/>
                  <a:pt x="5120774" y="5599921"/>
                  <a:pt x="5107470" y="5594771"/>
                </a:cubicBezTo>
                <a:cubicBezTo>
                  <a:pt x="5082783" y="5597686"/>
                  <a:pt x="5044558" y="5603218"/>
                  <a:pt x="5027868" y="5605624"/>
                </a:cubicBezTo>
                <a:cubicBezTo>
                  <a:pt x="5023394" y="5609716"/>
                  <a:pt x="5015008" y="5608373"/>
                  <a:pt x="5007324" y="5609209"/>
                </a:cubicBezTo>
                <a:cubicBezTo>
                  <a:pt x="4999584" y="5613033"/>
                  <a:pt x="4963661" y="5613313"/>
                  <a:pt x="4952559" y="5611402"/>
                </a:cubicBezTo>
                <a:lnTo>
                  <a:pt x="4826081" y="5616191"/>
                </a:lnTo>
                <a:lnTo>
                  <a:pt x="4823501" y="5619174"/>
                </a:lnTo>
                <a:lnTo>
                  <a:pt x="4813093" y="5620026"/>
                </a:lnTo>
                <a:lnTo>
                  <a:pt x="4810563" y="5620787"/>
                </a:lnTo>
                <a:cubicBezTo>
                  <a:pt x="4805739" y="5622253"/>
                  <a:pt x="4800910" y="5623620"/>
                  <a:pt x="4795818" y="5624618"/>
                </a:cubicBezTo>
                <a:cubicBezTo>
                  <a:pt x="4792594" y="5611984"/>
                  <a:pt x="4751975" y="5631029"/>
                  <a:pt x="4758404" y="5619510"/>
                </a:cubicBezTo>
                <a:cubicBezTo>
                  <a:pt x="4729867" y="5622800"/>
                  <a:pt x="4743470" y="5610974"/>
                  <a:pt x="4717254" y="5624155"/>
                </a:cubicBezTo>
                <a:cubicBezTo>
                  <a:pt x="4665606" y="5620882"/>
                  <a:pt x="4638526" y="5634254"/>
                  <a:pt x="4591958" y="5624710"/>
                </a:cubicBezTo>
                <a:cubicBezTo>
                  <a:pt x="4600998" y="5629613"/>
                  <a:pt x="4491255" y="5629123"/>
                  <a:pt x="4476215" y="5628210"/>
                </a:cubicBezTo>
                <a:lnTo>
                  <a:pt x="4425193" y="5627414"/>
                </a:lnTo>
                <a:lnTo>
                  <a:pt x="4383866" y="5626546"/>
                </a:lnTo>
                <a:lnTo>
                  <a:pt x="4385596" y="5634646"/>
                </a:lnTo>
                <a:cubicBezTo>
                  <a:pt x="4373497" y="5634009"/>
                  <a:pt x="4366105" y="5636763"/>
                  <a:pt x="4360864" y="5641173"/>
                </a:cubicBezTo>
                <a:lnTo>
                  <a:pt x="4328321" y="5626332"/>
                </a:lnTo>
                <a:lnTo>
                  <a:pt x="4309842" y="5626471"/>
                </a:lnTo>
                <a:lnTo>
                  <a:pt x="4277424" y="5631598"/>
                </a:lnTo>
                <a:lnTo>
                  <a:pt x="4266627" y="5633969"/>
                </a:lnTo>
                <a:lnTo>
                  <a:pt x="4185525" y="5617508"/>
                </a:lnTo>
                <a:lnTo>
                  <a:pt x="4177617" y="5610903"/>
                </a:lnTo>
                <a:cubicBezTo>
                  <a:pt x="4169135" y="5606836"/>
                  <a:pt x="4157063" y="5604954"/>
                  <a:pt x="4136948" y="5608031"/>
                </a:cubicBezTo>
                <a:lnTo>
                  <a:pt x="4132323" y="5609784"/>
                </a:lnTo>
                <a:lnTo>
                  <a:pt x="4098620" y="5599672"/>
                </a:lnTo>
                <a:cubicBezTo>
                  <a:pt x="4087744" y="5595070"/>
                  <a:pt x="3971360" y="5589278"/>
                  <a:pt x="3963475" y="5581841"/>
                </a:cubicBezTo>
                <a:cubicBezTo>
                  <a:pt x="3836034" y="5600252"/>
                  <a:pt x="3827261" y="5567580"/>
                  <a:pt x="3703613" y="5572482"/>
                </a:cubicBezTo>
                <a:cubicBezTo>
                  <a:pt x="3596526" y="5522697"/>
                  <a:pt x="3528981" y="5553020"/>
                  <a:pt x="3432987" y="5545768"/>
                </a:cubicBezTo>
                <a:cubicBezTo>
                  <a:pt x="3341557" y="5540666"/>
                  <a:pt x="3299222" y="5556776"/>
                  <a:pt x="3176381" y="5556110"/>
                </a:cubicBezTo>
                <a:cubicBezTo>
                  <a:pt x="3046225" y="5545252"/>
                  <a:pt x="2856562" y="5551022"/>
                  <a:pt x="2710156" y="5527517"/>
                </a:cubicBezTo>
                <a:cubicBezTo>
                  <a:pt x="2595124" y="5519951"/>
                  <a:pt x="2594726" y="5525545"/>
                  <a:pt x="2550206" y="5524958"/>
                </a:cubicBezTo>
                <a:cubicBezTo>
                  <a:pt x="2535402" y="5528183"/>
                  <a:pt x="2457214" y="5518753"/>
                  <a:pt x="2443041" y="5523990"/>
                </a:cubicBezTo>
                <a:lnTo>
                  <a:pt x="2435613" y="5526704"/>
                </a:lnTo>
                <a:lnTo>
                  <a:pt x="2405682" y="5528307"/>
                </a:lnTo>
                <a:lnTo>
                  <a:pt x="2397487" y="5540337"/>
                </a:lnTo>
                <a:lnTo>
                  <a:pt x="2297454" y="5550765"/>
                </a:lnTo>
                <a:cubicBezTo>
                  <a:pt x="2230952" y="5521480"/>
                  <a:pt x="2174171" y="5556417"/>
                  <a:pt x="2056700" y="5555489"/>
                </a:cubicBezTo>
                <a:cubicBezTo>
                  <a:pt x="2025568" y="5545373"/>
                  <a:pt x="1901680" y="5520750"/>
                  <a:pt x="1878530" y="5535330"/>
                </a:cubicBezTo>
                <a:lnTo>
                  <a:pt x="1859292" y="5535461"/>
                </a:lnTo>
                <a:lnTo>
                  <a:pt x="1835626" y="5533793"/>
                </a:lnTo>
                <a:cubicBezTo>
                  <a:pt x="1823131" y="5534628"/>
                  <a:pt x="1810151" y="5536942"/>
                  <a:pt x="1798939" y="5540285"/>
                </a:cubicBezTo>
                <a:lnTo>
                  <a:pt x="1779046" y="5549949"/>
                </a:lnTo>
                <a:lnTo>
                  <a:pt x="1772421" y="5549018"/>
                </a:lnTo>
                <a:lnTo>
                  <a:pt x="1772052" y="5545689"/>
                </a:lnTo>
                <a:cubicBezTo>
                  <a:pt x="1758274" y="5534165"/>
                  <a:pt x="1670822" y="5556887"/>
                  <a:pt x="1711543" y="5534558"/>
                </a:cubicBezTo>
                <a:cubicBezTo>
                  <a:pt x="1696140" y="5533324"/>
                  <a:pt x="1670188" y="5488258"/>
                  <a:pt x="1631462" y="5491807"/>
                </a:cubicBezTo>
                <a:cubicBezTo>
                  <a:pt x="1579148" y="5498877"/>
                  <a:pt x="1591754" y="5486800"/>
                  <a:pt x="1538763" y="5482781"/>
                </a:cubicBezTo>
                <a:cubicBezTo>
                  <a:pt x="1522078" y="5456666"/>
                  <a:pt x="1527306" y="5478305"/>
                  <a:pt x="1501533" y="5467817"/>
                </a:cubicBezTo>
                <a:cubicBezTo>
                  <a:pt x="1499922" y="5487659"/>
                  <a:pt x="1473126" y="5449434"/>
                  <a:pt x="1461266" y="5469343"/>
                </a:cubicBezTo>
                <a:cubicBezTo>
                  <a:pt x="1456951" y="5466804"/>
                  <a:pt x="1453146" y="5463716"/>
                  <a:pt x="1449415" y="5460467"/>
                </a:cubicBezTo>
                <a:lnTo>
                  <a:pt x="1447454" y="5458776"/>
                </a:lnTo>
                <a:lnTo>
                  <a:pt x="1437814" y="5455515"/>
                </a:lnTo>
                <a:lnTo>
                  <a:pt x="1437334" y="5450209"/>
                </a:lnTo>
                <a:lnTo>
                  <a:pt x="1424429" y="5442157"/>
                </a:lnTo>
                <a:cubicBezTo>
                  <a:pt x="1419251" y="5439819"/>
                  <a:pt x="1413273" y="5438098"/>
                  <a:pt x="1406063" y="5437380"/>
                </a:cubicBezTo>
                <a:cubicBezTo>
                  <a:pt x="1378526" y="5442640"/>
                  <a:pt x="1350821" y="5412037"/>
                  <a:pt x="1316379" y="5419601"/>
                </a:cubicBezTo>
                <a:cubicBezTo>
                  <a:pt x="1304160" y="5420695"/>
                  <a:pt x="1269061" y="5413755"/>
                  <a:pt x="1264090" y="5406153"/>
                </a:cubicBezTo>
                <a:cubicBezTo>
                  <a:pt x="1257115" y="5403410"/>
                  <a:pt x="1247955" y="5404075"/>
                  <a:pt x="1246374" y="5396631"/>
                </a:cubicBezTo>
                <a:cubicBezTo>
                  <a:pt x="1242951" y="5387390"/>
                  <a:pt x="1213970" y="5395299"/>
                  <a:pt x="1220190" y="5386301"/>
                </a:cubicBezTo>
                <a:cubicBezTo>
                  <a:pt x="1199695" y="5391599"/>
                  <a:pt x="1189803" y="5371737"/>
                  <a:pt x="1175643" y="5364651"/>
                </a:cubicBezTo>
                <a:cubicBezTo>
                  <a:pt x="1167337" y="5367627"/>
                  <a:pt x="1159852" y="5363931"/>
                  <a:pt x="1150342" y="5358447"/>
                </a:cubicBezTo>
                <a:lnTo>
                  <a:pt x="1112024" y="5345786"/>
                </a:lnTo>
                <a:lnTo>
                  <a:pt x="1100870" y="5343651"/>
                </a:lnTo>
                <a:lnTo>
                  <a:pt x="1096383" y="5343015"/>
                </a:lnTo>
                <a:lnTo>
                  <a:pt x="1058039" y="5343504"/>
                </a:lnTo>
                <a:cubicBezTo>
                  <a:pt x="1057478" y="5341976"/>
                  <a:pt x="1056597" y="5340487"/>
                  <a:pt x="1055426" y="5339088"/>
                </a:cubicBezTo>
                <a:lnTo>
                  <a:pt x="1044738" y="5333063"/>
                </a:lnTo>
                <a:lnTo>
                  <a:pt x="1033909" y="5335680"/>
                </a:lnTo>
                <a:cubicBezTo>
                  <a:pt x="1035046" y="5328129"/>
                  <a:pt x="1022289" y="5334344"/>
                  <a:pt x="1012649" y="5334541"/>
                </a:cubicBezTo>
                <a:lnTo>
                  <a:pt x="1007115" y="5332775"/>
                </a:lnTo>
                <a:lnTo>
                  <a:pt x="987447" y="5346462"/>
                </a:lnTo>
                <a:cubicBezTo>
                  <a:pt x="976074" y="5346779"/>
                  <a:pt x="963827" y="5334768"/>
                  <a:pt x="953418" y="5333901"/>
                </a:cubicBezTo>
                <a:lnTo>
                  <a:pt x="916854" y="5329435"/>
                </a:lnTo>
                <a:lnTo>
                  <a:pt x="905651" y="5332114"/>
                </a:lnTo>
                <a:cubicBezTo>
                  <a:pt x="881256" y="5332755"/>
                  <a:pt x="855727" y="5330820"/>
                  <a:pt x="838405" y="5339470"/>
                </a:cubicBezTo>
                <a:cubicBezTo>
                  <a:pt x="831364" y="5340489"/>
                  <a:pt x="823548" y="5331589"/>
                  <a:pt x="817627" y="5330580"/>
                </a:cubicBezTo>
                <a:lnTo>
                  <a:pt x="801817" y="5325937"/>
                </a:lnTo>
                <a:lnTo>
                  <a:pt x="798857" y="5320979"/>
                </a:lnTo>
                <a:lnTo>
                  <a:pt x="788354" y="5320143"/>
                </a:lnTo>
                <a:lnTo>
                  <a:pt x="785726" y="5318989"/>
                </a:lnTo>
                <a:cubicBezTo>
                  <a:pt x="780721" y="5316767"/>
                  <a:pt x="775719" y="5314716"/>
                  <a:pt x="770507" y="5313309"/>
                </a:cubicBezTo>
                <a:cubicBezTo>
                  <a:pt x="768924" y="5335137"/>
                  <a:pt x="725899" y="5304945"/>
                  <a:pt x="733810" y="5324286"/>
                </a:cubicBezTo>
                <a:cubicBezTo>
                  <a:pt x="704886" y="5320356"/>
                  <a:pt x="720003" y="5339795"/>
                  <a:pt x="692117" y="5318786"/>
                </a:cubicBezTo>
                <a:cubicBezTo>
                  <a:pt x="640968" y="5327470"/>
                  <a:pt x="620209" y="5334772"/>
                  <a:pt x="574943" y="5327578"/>
                </a:cubicBezTo>
                <a:cubicBezTo>
                  <a:pt x="533141" y="5325624"/>
                  <a:pt x="480989" y="5305543"/>
                  <a:pt x="441302" y="5307062"/>
                </a:cubicBezTo>
                <a:cubicBezTo>
                  <a:pt x="381194" y="5308098"/>
                  <a:pt x="355572" y="5361507"/>
                  <a:pt x="336819" y="5336690"/>
                </a:cubicBezTo>
                <a:cubicBezTo>
                  <a:pt x="308424" y="5343088"/>
                  <a:pt x="294704" y="5344301"/>
                  <a:pt x="270932" y="5345451"/>
                </a:cubicBezTo>
                <a:lnTo>
                  <a:pt x="194189" y="5343588"/>
                </a:lnTo>
                <a:lnTo>
                  <a:pt x="192552" y="5342845"/>
                </a:lnTo>
                <a:cubicBezTo>
                  <a:pt x="185478" y="5341467"/>
                  <a:pt x="181262" y="5342160"/>
                  <a:pt x="178320" y="5343766"/>
                </a:cubicBezTo>
                <a:lnTo>
                  <a:pt x="175596" y="5346411"/>
                </a:lnTo>
                <a:lnTo>
                  <a:pt x="147287" y="5352625"/>
                </a:lnTo>
                <a:lnTo>
                  <a:pt x="114847" y="5355844"/>
                </a:lnTo>
                <a:lnTo>
                  <a:pt x="114306" y="5354983"/>
                </a:lnTo>
                <a:cubicBezTo>
                  <a:pt x="110042" y="5353823"/>
                  <a:pt x="100016" y="5353058"/>
                  <a:pt x="89264" y="5348886"/>
                </a:cubicBezTo>
                <a:cubicBezTo>
                  <a:pt x="93123" y="5327937"/>
                  <a:pt x="57863" y="5341064"/>
                  <a:pt x="49794" y="5329950"/>
                </a:cubicBezTo>
                <a:cubicBezTo>
                  <a:pt x="40251" y="5331715"/>
                  <a:pt x="30226" y="5333199"/>
                  <a:pt x="19924" y="5334282"/>
                </a:cubicBezTo>
                <a:lnTo>
                  <a:pt x="13819" y="5334653"/>
                </a:lnTo>
                <a:lnTo>
                  <a:pt x="13657" y="5334455"/>
                </a:lnTo>
                <a:cubicBezTo>
                  <a:pt x="12246" y="5334096"/>
                  <a:pt x="10207" y="5334053"/>
                  <a:pt x="7139" y="5334438"/>
                </a:cubicBezTo>
                <a:lnTo>
                  <a:pt x="2684" y="5335333"/>
                </a:lnTo>
                <a:lnTo>
                  <a:pt x="0" y="5335496"/>
                </a:lnTo>
                <a:lnTo>
                  <a:pt x="0" y="10592"/>
                </a:lnTo>
                <a:lnTo>
                  <a:pt x="1124382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13A09-0E39-88CA-E0D3-84C131E97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751" y="646217"/>
            <a:ext cx="8924392" cy="93348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ABOUT ME</a:t>
            </a:r>
          </a:p>
        </p:txBody>
      </p:sp>
      <p:sp>
        <p:nvSpPr>
          <p:cNvPr id="41" name="Rectangle 6">
            <a:extLst>
              <a:ext uri="{FF2B5EF4-FFF2-40B4-BE49-F238E27FC236}">
                <a16:creationId xmlns:a16="http://schemas.microsoft.com/office/drawing/2014/main" id="{16A12243-4887-4E89-8347-1146AE5D1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5418161" y="351736"/>
            <a:ext cx="1352113" cy="407805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86EB85-193B-6B80-46AC-E75E39697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8" y="1608739"/>
            <a:ext cx="10905066" cy="4767369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l">
              <a:buNone/>
            </a:pPr>
            <a:r>
              <a:rPr lang="en-GB" sz="2200" dirty="0"/>
              <a:t>I’m Thusyanthan Ravichandran, a London-based aspiring data analyst with a Bachelor’s degree in Information Technology and over 9 years’ experience across customer service, logistics, and the gig economy, working with platforms like Deliveroo, Uber Eats, and Just Eat.</a:t>
            </a:r>
          </a:p>
          <a:p>
            <a:pPr algn="l">
              <a:buNone/>
            </a:pPr>
            <a:r>
              <a:rPr lang="en-GB" sz="2200" dirty="0"/>
              <a:t>Throughout my career, I have developed strong transferable skills such as problem-solving, time management, attention to detail, communication, adaptability, analytical thinking, and self-motivation — all essential qualities for success in data analytics.</a:t>
            </a:r>
          </a:p>
          <a:p>
            <a:pPr algn="l">
              <a:buNone/>
            </a:pPr>
            <a:r>
              <a:rPr lang="en-GB" sz="2200" dirty="0"/>
              <a:t>I recently completed the Data Technician Bootcamp with Just IT, gaining hands-on experience with Excel, SQL, Python, Tableau, and Power BI. During the bootcamp, I completed real-world projects involving data cleaning, trend identification, and delivering insights through clear, visual storytelling.</a:t>
            </a:r>
          </a:p>
          <a:p>
            <a:pPr algn="l">
              <a:buNone/>
            </a:pPr>
            <a:r>
              <a:rPr lang="en-GB" sz="2200" dirty="0"/>
              <a:t>Fun fact: Spending time with my little one inspires me to stay inquisitive and observant — qualities every data analyst should have.</a:t>
            </a:r>
          </a:p>
          <a:p>
            <a:pPr algn="l"/>
            <a:r>
              <a:rPr lang="en-GB" sz="2200" dirty="0"/>
              <a:t>I am passionate about continuous learning and dedicated to leveraging data to enhance business performance and optimise operational efficiency. As a data analyst, I focus on collecting, cleaning, and analysing data to identify trends and insights, creating clear reports and visualisations, and supporting data-driven decision-making. My goal is to secure a data analyst role where I can apply my skills to drive impactful outcomes and build a rewarding career.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C13A2160-5BDB-817D-E289-E8B96A4CE445}"/>
              </a:ext>
            </a:extLst>
          </p:cNvPr>
          <p:cNvSpPr/>
          <p:nvPr/>
        </p:nvSpPr>
        <p:spPr>
          <a:xfrm rot="-752177">
            <a:off x="10222499" y="5287281"/>
            <a:ext cx="1716338" cy="1430535"/>
          </a:xfrm>
          <a:custGeom>
            <a:avLst/>
            <a:gdLst/>
            <a:ahLst/>
            <a:cxnLst/>
            <a:rect l="l" t="t" r="r" b="b"/>
            <a:pathLst>
              <a:path w="6924427" h="6924427">
                <a:moveTo>
                  <a:pt x="0" y="0"/>
                </a:moveTo>
                <a:lnTo>
                  <a:pt x="6924426" y="0"/>
                </a:lnTo>
                <a:lnTo>
                  <a:pt x="6924426" y="6924427"/>
                </a:lnTo>
                <a:lnTo>
                  <a:pt x="0" y="69244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80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B8E8415-A512-C849-3F62-3A5C3C774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693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7D0D1-C423-19BA-4427-59F32B4B1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462337"/>
            <a:ext cx="2921286" cy="571462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GB" sz="2000" b="1" dirty="0"/>
              <a:t>Customer Feedback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/>
              <a:t>Average customer rating remained stable at </a:t>
            </a:r>
            <a:r>
              <a:rPr lang="en-GB" sz="2000" b="1" dirty="0"/>
              <a:t>3.7</a:t>
            </a:r>
            <a:r>
              <a:rPr lang="en-GB" sz="2000" dirty="0"/>
              <a:t>, below the target of </a:t>
            </a:r>
            <a:r>
              <a:rPr lang="en-GB" sz="2000" b="1" dirty="0"/>
              <a:t>4.0</a:t>
            </a:r>
            <a:endParaRPr lang="en-GB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/>
              <a:t>Products rated below </a:t>
            </a:r>
            <a:r>
              <a:rPr lang="en-GB" sz="2000" b="1" dirty="0"/>
              <a:t>3.5</a:t>
            </a:r>
            <a:r>
              <a:rPr lang="en-GB" sz="2000" dirty="0"/>
              <a:t> should be prioritised for quality or service improvements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/>
              <a:t>Sentiment analysis revealed a mix of </a:t>
            </a:r>
            <a:r>
              <a:rPr lang="en-GB" sz="2000" b="1" dirty="0"/>
              <a:t>positive</a:t>
            </a:r>
            <a:r>
              <a:rPr lang="en-GB" sz="2000" dirty="0"/>
              <a:t>, </a:t>
            </a:r>
            <a:r>
              <a:rPr lang="en-GB" sz="2000" b="1" dirty="0"/>
              <a:t>neutral</a:t>
            </a:r>
            <a:r>
              <a:rPr lang="en-GB" sz="2000" dirty="0"/>
              <a:t>, and </a:t>
            </a:r>
            <a:r>
              <a:rPr lang="en-GB" sz="2000" b="1" dirty="0"/>
              <a:t>negative</a:t>
            </a:r>
            <a:r>
              <a:rPr lang="en-GB" sz="2000" dirty="0"/>
              <a:t> feedback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/>
              <a:t>Highlights the importance of addressing key </a:t>
            </a:r>
            <a:r>
              <a:rPr lang="en-GB" sz="2000" b="1" dirty="0"/>
              <a:t>customer pain points</a:t>
            </a:r>
            <a:r>
              <a:rPr lang="en-GB" sz="2000" dirty="0"/>
              <a:t> to improve satisfaction</a:t>
            </a:r>
          </a:p>
          <a:p>
            <a:endParaRPr lang="en-GB" sz="2000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Add-in 4">
                <a:extLst>
                  <a:ext uri="{FF2B5EF4-FFF2-40B4-BE49-F238E27FC236}">
                    <a16:creationId xmlns:a16="http://schemas.microsoft.com/office/drawing/2014/main" id="{086DF3A6-8756-064B-E9A9-D6257F93BB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0090533"/>
                  </p:ext>
                </p:extLst>
              </p:nvPr>
            </p:nvGraphicFramePr>
            <p:xfrm>
              <a:off x="2921285" y="272584"/>
              <a:ext cx="9144591" cy="57146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Add-in 4">
                <a:extLst>
                  <a:ext uri="{FF2B5EF4-FFF2-40B4-BE49-F238E27FC236}">
                    <a16:creationId xmlns:a16="http://schemas.microsoft.com/office/drawing/2014/main" id="{086DF3A6-8756-064B-E9A9-D6257F93BB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21285" y="272584"/>
                <a:ext cx="9144591" cy="57146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5293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4A65F7-4D04-445C-F6B3-19146A58DABF}"/>
              </a:ext>
            </a:extLst>
          </p:cNvPr>
          <p:cNvSpPr>
            <a:spLocks noGrp="1"/>
          </p:cNvSpPr>
          <p:nvPr/>
        </p:nvSpPr>
        <p:spPr>
          <a:xfrm>
            <a:off x="1981200" y="1374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2D13BF93-BDC6-3556-7256-A048B2935F88}"/>
              </a:ext>
            </a:extLst>
          </p:cNvPr>
          <p:cNvSpPr txBox="1"/>
          <p:nvPr/>
        </p:nvSpPr>
        <p:spPr>
          <a:xfrm>
            <a:off x="3687367" y="635876"/>
            <a:ext cx="51221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3200" b="1">
                <a:solidFill>
                  <a:srgbClr val="00467A"/>
                </a:solidFill>
              </a:defRPr>
            </a:pPr>
            <a:r>
              <a:rPr lang="en-GB" sz="7200" dirty="0"/>
              <a:t>THANK YOU</a:t>
            </a:r>
            <a:endParaRPr sz="72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719757-9123-2666-D295-82C82D713ECD}"/>
              </a:ext>
            </a:extLst>
          </p:cNvPr>
          <p:cNvGrpSpPr/>
          <p:nvPr/>
        </p:nvGrpSpPr>
        <p:grpSpPr>
          <a:xfrm>
            <a:off x="1320909" y="2012229"/>
            <a:ext cx="7772400" cy="2862322"/>
            <a:chOff x="456977" y="375060"/>
            <a:chExt cx="7772400" cy="2862322"/>
          </a:xfrm>
        </p:grpSpPr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798C590B-F3A9-130B-FE3A-9F2073C45B69}"/>
                </a:ext>
              </a:extLst>
            </p:cNvPr>
            <p:cNvSpPr txBox="1"/>
            <p:nvPr/>
          </p:nvSpPr>
          <p:spPr>
            <a:xfrm>
              <a:off x="456977" y="375060"/>
              <a:ext cx="7772400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800" b="1">
                  <a:solidFill>
                    <a:srgbClr val="000000"/>
                  </a:solidFill>
                </a:defRPr>
              </a:pPr>
              <a:r>
                <a:rPr dirty="0"/>
                <a:t>Let’s Connect</a:t>
              </a:r>
            </a:p>
            <a:p>
              <a:pPr>
                <a:defRPr sz="1800">
                  <a:solidFill>
                    <a:srgbClr val="000000"/>
                  </a:solidFill>
                </a:defRPr>
              </a:pPr>
              <a:r>
                <a:rPr dirty="0"/>
                <a:t>I'm open to collaboration, feedback, and new opportunities.</a:t>
              </a:r>
            </a:p>
            <a:p>
              <a:pPr>
                <a:defRPr sz="1800">
                  <a:solidFill>
                    <a:srgbClr val="000000"/>
                  </a:solidFill>
                </a:defRPr>
              </a:pPr>
              <a:r>
                <a:rPr dirty="0"/>
                <a:t>You can find me or explore more of my work through:</a:t>
              </a:r>
            </a:p>
            <a:p>
              <a:pPr>
                <a:defRPr sz="1800">
                  <a:solidFill>
                    <a:srgbClr val="000000"/>
                  </a:solidFill>
                </a:defRPr>
              </a:pPr>
              <a:endParaRPr dirty="0"/>
            </a:p>
            <a:p>
              <a:pPr>
                <a:defRPr sz="1800">
                  <a:solidFill>
                    <a:srgbClr val="000000"/>
                  </a:solidFill>
                </a:defRPr>
              </a:pPr>
              <a:r>
                <a:rPr lang="en-GB" dirty="0"/>
                <a:t>		</a:t>
              </a:r>
              <a:r>
                <a:rPr dirty="0">
                  <a:hlinkClick r:id="rId2"/>
                </a:rPr>
                <a:t>https://www.linkedin.com/in/rthusy/</a:t>
              </a:r>
              <a:endParaRPr lang="en-GB" dirty="0"/>
            </a:p>
            <a:p>
              <a:pPr>
                <a:defRPr sz="1800">
                  <a:solidFill>
                    <a:srgbClr val="000000"/>
                  </a:solidFill>
                </a:defRPr>
              </a:pPr>
              <a:endParaRPr dirty="0"/>
            </a:p>
            <a:p>
              <a:pPr>
                <a:defRPr sz="1800">
                  <a:solidFill>
                    <a:srgbClr val="000000"/>
                  </a:solidFill>
                </a:defRPr>
              </a:pPr>
              <a:r>
                <a:rPr lang="en-GB" dirty="0"/>
                <a:t>		</a:t>
              </a:r>
              <a:r>
                <a:rPr dirty="0">
                  <a:hlinkClick r:id="rId3"/>
                </a:rPr>
                <a:t>https://github.com/Thusyanthan-R</a:t>
              </a:r>
              <a:endParaRPr lang="en-GB" dirty="0"/>
            </a:p>
            <a:p>
              <a:pPr>
                <a:defRPr sz="1800">
                  <a:solidFill>
                    <a:srgbClr val="000000"/>
                  </a:solidFill>
                </a:defRPr>
              </a:pPr>
              <a:endParaRPr dirty="0"/>
            </a:p>
            <a:p>
              <a:pPr>
                <a:defRPr sz="1800">
                  <a:solidFill>
                    <a:srgbClr val="000000"/>
                  </a:solidFill>
                </a:defRPr>
              </a:pPr>
              <a:r>
                <a:rPr lang="en-GB" dirty="0"/>
                <a:t>		</a:t>
              </a:r>
              <a:r>
                <a:rPr dirty="0"/>
                <a:t> </a:t>
              </a:r>
              <a:r>
                <a:rPr dirty="0">
                  <a:hlinkClick r:id="rId4"/>
                </a:rPr>
                <a:t>https://www.thusyanthan.dev</a:t>
              </a:r>
              <a:endParaRPr lang="en-GB" dirty="0"/>
            </a:p>
            <a:p>
              <a:pPr>
                <a:defRPr sz="1800">
                  <a:solidFill>
                    <a:srgbClr val="000000"/>
                  </a:solidFill>
                </a:defRPr>
              </a:pPr>
              <a:endParaRPr dirty="0"/>
            </a:p>
          </p:txBody>
        </p:sp>
        <p:pic>
          <p:nvPicPr>
            <p:cNvPr id="3" name="Picture 2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2B66A989-5A33-0811-06EC-3ED6FD725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2015" y="2620271"/>
              <a:ext cx="383486" cy="38348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E22F2D-700B-E319-493E-05D8BDFF4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1620" y="1985835"/>
              <a:ext cx="454822" cy="45482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356EE101-BF83-5298-E802-CEFF8E3E2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1074" y="1380853"/>
              <a:ext cx="425368" cy="425368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ACD92D2-2DB1-CFBB-E1D3-729025BA1F01}"/>
              </a:ext>
            </a:extLst>
          </p:cNvPr>
          <p:cNvGrpSpPr/>
          <p:nvPr/>
        </p:nvGrpSpPr>
        <p:grpSpPr>
          <a:xfrm>
            <a:off x="1" y="5629318"/>
            <a:ext cx="12082408" cy="684772"/>
            <a:chOff x="2878312" y="5644398"/>
            <a:chExt cx="3897270" cy="211464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1E4C4CD-C5A0-6C87-FCC7-403186295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92518" y="5672798"/>
              <a:ext cx="183064" cy="18306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0D4F13BC-4F47-C367-18B4-7640379AA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992521" y="5651506"/>
              <a:ext cx="183064" cy="183064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BD0B159-ED42-1EC8-9B01-D28356222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56206" y="5663291"/>
              <a:ext cx="183064" cy="183064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D4667264-FA54-8BDC-AD8A-6B16D0B7C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719894" y="5663097"/>
              <a:ext cx="183064" cy="183064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B7E5AB5C-C3A0-9CD8-F430-42B478B47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78312" y="5663097"/>
              <a:ext cx="183064" cy="183064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DC37BDDB-B054-CDAE-038A-E0BC0A5B3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246521" y="5653521"/>
              <a:ext cx="183064" cy="183064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E0618029-1780-D646-77EC-287FBEC7D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283582" y="5663097"/>
              <a:ext cx="183064" cy="183064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08A568B2-4ECC-0A13-F532-00236C048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410958" y="5650405"/>
              <a:ext cx="183064" cy="183064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F93AE991-5712-68CB-FF6D-D02382018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847270" y="5644398"/>
              <a:ext cx="183064" cy="183064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8B88568-7371-F03D-3317-12405652D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3622231" y="5644398"/>
              <a:ext cx="183064" cy="183064"/>
            </a:xfrm>
            <a:prstGeom prst="rect">
              <a:avLst/>
            </a:prstGeom>
          </p:spPr>
        </p:pic>
      </p:grpSp>
      <p:sp>
        <p:nvSpPr>
          <p:cNvPr id="47" name="Freeform 5">
            <a:extLst>
              <a:ext uri="{FF2B5EF4-FFF2-40B4-BE49-F238E27FC236}">
                <a16:creationId xmlns:a16="http://schemas.microsoft.com/office/drawing/2014/main" id="{E5178311-C88F-B67B-DE35-0B2835F79A85}"/>
              </a:ext>
            </a:extLst>
          </p:cNvPr>
          <p:cNvSpPr/>
          <p:nvPr/>
        </p:nvSpPr>
        <p:spPr>
          <a:xfrm rot="-752177">
            <a:off x="7020154" y="1008718"/>
            <a:ext cx="4616285" cy="4616285"/>
          </a:xfrm>
          <a:custGeom>
            <a:avLst/>
            <a:gdLst/>
            <a:ahLst/>
            <a:cxnLst/>
            <a:rect l="l" t="t" r="r" b="b"/>
            <a:pathLst>
              <a:path w="6924427" h="6924427">
                <a:moveTo>
                  <a:pt x="0" y="0"/>
                </a:moveTo>
                <a:lnTo>
                  <a:pt x="6924426" y="0"/>
                </a:lnTo>
                <a:lnTo>
                  <a:pt x="6924426" y="6924427"/>
                </a:lnTo>
                <a:lnTo>
                  <a:pt x="0" y="6924427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alphaModFix amt="9999"/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5583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creen Recording 2025-05-22 141616">
            <a:hlinkClick r:id="" action="ppaction://media"/>
            <a:extLst>
              <a:ext uri="{FF2B5EF4-FFF2-40B4-BE49-F238E27FC236}">
                <a16:creationId xmlns:a16="http://schemas.microsoft.com/office/drawing/2014/main" id="{3C7547A5-2129-85FB-3D55-D659C383A9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" y="288485"/>
            <a:ext cx="10443420" cy="5926047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8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C94EFB-9C85-BB09-95F3-E67D92BD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10002520" cy="1800526"/>
          </a:xfrm>
        </p:spPr>
        <p:txBody>
          <a:bodyPr>
            <a:noAutofit/>
          </a:bodyPr>
          <a:lstStyle/>
          <a:p>
            <a:r>
              <a:rPr lang="en-GB" dirty="0">
                <a:latin typeface="+mn-lt"/>
              </a:rPr>
              <a:t>Marketing Analytics and Sentiment Analysis for an Online Sports Retailer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45B1F-AADC-F440-BCCD-2C1CF1E4A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274571"/>
            <a:ext cx="6692052" cy="408558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1800" b="1" dirty="0"/>
              <a:t> Overview</a:t>
            </a:r>
            <a:br>
              <a:rPr lang="en-GB" sz="1800" dirty="0"/>
            </a:br>
            <a:r>
              <a:rPr lang="en-GB" sz="1800" dirty="0"/>
              <a:t>This project involved an end-to-end data-driven analysis for an online sports retailer experiencing declining customer engagement and conversion rates. I analysed the dataset, including customer feedback, to uncover key trends and insights. By combining marketing analytics with sentiment analysis, I delivered actionable recommendations to optimise marketing strategies, enhance customer experience, and improve overall business performance.</a:t>
            </a:r>
          </a:p>
          <a:p>
            <a:pPr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b="1" dirty="0"/>
              <a:t>Tech Stack</a:t>
            </a:r>
            <a:br>
              <a:rPr lang="en-GB" sz="1800" dirty="0"/>
            </a:br>
            <a:r>
              <a:rPr lang="en-GB" sz="1800" b="1" dirty="0"/>
              <a:t>Languages:</a:t>
            </a:r>
            <a:r>
              <a:rPr lang="en-GB" sz="1800" dirty="0"/>
              <a:t> SQL, Python, DAX</a:t>
            </a:r>
            <a:br>
              <a:rPr lang="en-GB" sz="1800" dirty="0"/>
            </a:br>
            <a:r>
              <a:rPr lang="en-GB" sz="1800" b="1" dirty="0"/>
              <a:t>Tools &amp; Technologies:</a:t>
            </a:r>
            <a:r>
              <a:rPr lang="en-GB" sz="1800" dirty="0"/>
              <a:t> SQL Server, Excel, Power BI, Visual Studio Code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7" name="Graphic 6" descr="Upward trend">
            <a:extLst>
              <a:ext uri="{FF2B5EF4-FFF2-40B4-BE49-F238E27FC236}">
                <a16:creationId xmlns:a16="http://schemas.microsoft.com/office/drawing/2014/main" id="{EC3EE374-BB1E-7FEC-E4D9-F785DBC02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0232" y="1694763"/>
            <a:ext cx="4747547" cy="474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09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7F6D1-5509-B88F-2068-8A41D59A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5257800" cy="133083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3200" dirty="0">
                <a:latin typeface="+mn-lt"/>
              </a:rPr>
              <a:t>Data Source &amp; Preparation (SQL Server)</a:t>
            </a:r>
            <a:endParaRPr lang="en-US" sz="3200" kern="1200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A4471-1A8D-5ADF-3585-5666CA0FB4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800"/>
              <a:t>Obtained dataset from a public GitHub repository (.bak SQL Server backup)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/>
              <a:t>Restored the database and queried the data using SQL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/>
              <a:t>Joined multiple tables to consolidate relevant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/>
              <a:t>Identified and removed duplicates, null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/>
              <a:t>Standardised data formats (e.g., date formats, text case, numeric precision)</a:t>
            </a:r>
          </a:p>
          <a:p>
            <a:endParaRPr lang="en-US" sz="1800" dirty="0"/>
          </a:p>
        </p:txBody>
      </p:sp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AA17D5-87BF-F6E3-2CEB-00EE1CAFD7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41146" y="1859280"/>
            <a:ext cx="6719360" cy="3566160"/>
          </a:xfrm>
        </p:spPr>
      </p:pic>
    </p:spTree>
    <p:extLst>
      <p:ext uri="{BB962C8B-B14F-4D97-AF65-F5344CB8AC3E}">
        <p14:creationId xmlns:p14="http://schemas.microsoft.com/office/powerpoint/2010/main" val="2174495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4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DC428-621E-7FDD-7A7C-82227E69E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latin typeface="+mn-lt"/>
              </a:rPr>
              <a:t>Sentiment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00EA2-1D2E-EA86-0A66-CCA8DB92F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623381"/>
            <a:ext cx="3888528" cy="3553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 err="1"/>
              <a:t>Analysed</a:t>
            </a:r>
            <a:r>
              <a:rPr lang="en-US" sz="1800" dirty="0"/>
              <a:t> customer review text using Python (</a:t>
            </a:r>
            <a:r>
              <a:rPr lang="en-US" sz="1800" dirty="0" err="1"/>
              <a:t>TextBlob</a:t>
            </a:r>
            <a:r>
              <a:rPr lang="en-US" sz="1800" dirty="0"/>
              <a:t> library)</a:t>
            </a:r>
          </a:p>
          <a:p>
            <a:r>
              <a:rPr lang="en-US" sz="1800" dirty="0"/>
              <a:t>Extracted sentiment insights:</a:t>
            </a:r>
          </a:p>
          <a:p>
            <a:pPr marL="742950" lvl="1"/>
            <a:r>
              <a:rPr lang="en-US" sz="1800" b="1" dirty="0"/>
              <a:t>Sentiment Categories:</a:t>
            </a:r>
            <a:r>
              <a:rPr lang="en-US" sz="1800" dirty="0"/>
              <a:t> Positive, Negative, Neutral</a:t>
            </a:r>
          </a:p>
          <a:p>
            <a:pPr marL="742950" lvl="1"/>
            <a:r>
              <a:rPr lang="en-US" sz="1800" b="1" dirty="0"/>
              <a:t>Sentiment Scores:</a:t>
            </a:r>
            <a:r>
              <a:rPr lang="en-US" sz="1800" dirty="0"/>
              <a:t> Calculated using polarity values</a:t>
            </a:r>
          </a:p>
          <a:p>
            <a:r>
              <a:rPr lang="en-US" sz="1800" dirty="0"/>
              <a:t>Saved processed sentiment data to an Excel (.xlsx) file</a:t>
            </a:r>
          </a:p>
          <a:p>
            <a:r>
              <a:rPr lang="en-US" sz="1800" dirty="0"/>
              <a:t>Exported sentiment dataset for integration into Power BI</a:t>
            </a:r>
          </a:p>
          <a:p>
            <a:pPr marL="0"/>
            <a:endParaRPr lang="en-US" sz="1800" dirty="0"/>
          </a:p>
        </p:txBody>
      </p:sp>
      <p:pic>
        <p:nvPicPr>
          <p:cNvPr id="8" name="Content Placeholder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C9BE3520-9827-3346-EB28-BBB8BFFF33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74197" y="1849120"/>
            <a:ext cx="6825437" cy="399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46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35DB090-93B5-4581-8D71-BB383968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28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9619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7456C7-C964-A160-3D42-7B45CAD08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latin typeface="+mn-lt"/>
              </a:rPr>
              <a:t>Hybrid Data Cleaning &amp; Modelling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in 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9649D-67CE-C6D6-B7F3-7030EED7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623381"/>
            <a:ext cx="3888528" cy="3553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dirty="0"/>
              <a:t>Imported cleaned SQL tables and sentiment results into Power BI</a:t>
            </a:r>
          </a:p>
          <a:p>
            <a:r>
              <a:rPr lang="en-US" sz="1400" dirty="0"/>
              <a:t>Performed additional data transformation using Power Query for consistency and enhancement</a:t>
            </a:r>
          </a:p>
          <a:p>
            <a:r>
              <a:rPr lang="en-US" sz="1400" dirty="0"/>
              <a:t>Filled null values with relevant monthly average values to preserve data integrity</a:t>
            </a:r>
          </a:p>
          <a:p>
            <a:r>
              <a:rPr lang="en-US" sz="1400" dirty="0"/>
              <a:t>Created a custom Calendar Table and marked it as a date table to support time intelligence calculations</a:t>
            </a:r>
          </a:p>
          <a:p>
            <a:r>
              <a:rPr lang="en-US" sz="1400" dirty="0"/>
              <a:t>Modelled data using a Galaxy Schema (Fact Constellation Schema) with multiple fact and dimension tables</a:t>
            </a:r>
          </a:p>
          <a:p>
            <a:r>
              <a:rPr lang="en-US" sz="1400" dirty="0"/>
              <a:t>Established relationships to enable efficient, analysis and reporting</a:t>
            </a:r>
          </a:p>
          <a:p>
            <a:endParaRPr lang="en-US" sz="1400" dirty="0"/>
          </a:p>
        </p:txBody>
      </p:sp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D075A7-C1F5-538E-DB8E-4D78D09F0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680" y="821482"/>
            <a:ext cx="6107853" cy="3084466"/>
          </a:xfrm>
          <a:prstGeom prst="rect">
            <a:avLst/>
          </a:prstGeom>
        </p:spPr>
      </p:pic>
      <p:pic>
        <p:nvPicPr>
          <p:cNvPr id="20" name="Picture 19" descr="A computer screen shot of a computer code">
            <a:extLst>
              <a:ext uri="{FF2B5EF4-FFF2-40B4-BE49-F238E27FC236}">
                <a16:creationId xmlns:a16="http://schemas.microsoft.com/office/drawing/2014/main" id="{D20E8462-8D70-9643-7596-A3D83D11A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282" y="4215470"/>
            <a:ext cx="6593252" cy="196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3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3EFA6C3-82DC-4131-9929-2523E6FD0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3AB1E-14DC-4D45-9918-B0EE118A9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25" y="609600"/>
            <a:ext cx="581636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effectLst/>
                <a:latin typeface="+mn-lt"/>
                <a:ea typeface="+mj-ea"/>
                <a:cs typeface="+mj-cs"/>
              </a:rPr>
              <a:t>Key Performance Indicators (KPIs)</a:t>
            </a:r>
            <a:endParaRPr lang="en-US" sz="3200" kern="1200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19" name="Freeform: Shape 12">
            <a:extLst>
              <a:ext uri="{FF2B5EF4-FFF2-40B4-BE49-F238E27FC236}">
                <a16:creationId xmlns:a16="http://schemas.microsoft.com/office/drawing/2014/main" id="{AEC9469E-14CA-4358-BABC-CBF836A61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69680" cy="767978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4">
            <a:extLst>
              <a:ext uri="{FF2B5EF4-FFF2-40B4-BE49-F238E27FC236}">
                <a16:creationId xmlns:a16="http://schemas.microsoft.com/office/drawing/2014/main" id="{048EB4C9-ACAF-4CCA-BA6E-93144319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5753" y="6027658"/>
            <a:ext cx="7906247" cy="830343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375773 w 6884912"/>
              <a:gd name="connsiteY91" fmla="*/ 199913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141123 w 6884912"/>
              <a:gd name="connsiteY100" fmla="*/ 159923 h 1161397"/>
              <a:gd name="connsiteX101" fmla="*/ 6290640 w 6884912"/>
              <a:gd name="connsiteY101" fmla="*/ 167441 h 1161397"/>
              <a:gd name="connsiteX102" fmla="*/ 6322806 w 6884912"/>
              <a:gd name="connsiteY102" fmla="*/ 213293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375773 w 6884912"/>
              <a:gd name="connsiteY90" fmla="*/ 199913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141123 w 6884912"/>
              <a:gd name="connsiteY99" fmla="*/ 159923 h 1161397"/>
              <a:gd name="connsiteX100" fmla="*/ 6290640 w 6884912"/>
              <a:gd name="connsiteY100" fmla="*/ 167441 h 1161397"/>
              <a:gd name="connsiteX101" fmla="*/ 6322806 w 6884912"/>
              <a:gd name="connsiteY101" fmla="*/ 213293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51408 w 6884912"/>
              <a:gd name="connsiteY11" fmla="*/ 984938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26340 w 6884912"/>
              <a:gd name="connsiteY38" fmla="*/ 638496 h 1161397"/>
              <a:gd name="connsiteX39" fmla="*/ 1731986 w 6884912"/>
              <a:gd name="connsiteY39" fmla="*/ 589682 h 1161397"/>
              <a:gd name="connsiteX40" fmla="*/ 1927935 w 6884912"/>
              <a:gd name="connsiteY40" fmla="*/ 628540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830398 w 6884912"/>
              <a:gd name="connsiteY66" fmla="*/ 188383 h 1161397"/>
              <a:gd name="connsiteX67" fmla="*/ 3834360 w 6884912"/>
              <a:gd name="connsiteY67" fmla="*/ 188992 h 1161397"/>
              <a:gd name="connsiteX68" fmla="*/ 3843715 w 6884912"/>
              <a:gd name="connsiteY68" fmla="*/ 188752 h 1161397"/>
              <a:gd name="connsiteX69" fmla="*/ 3842609 w 6884912"/>
              <a:gd name="connsiteY69" fmla="*/ 197386 h 1161397"/>
              <a:gd name="connsiteX70" fmla="*/ 3853961 w 6884912"/>
              <a:gd name="connsiteY70" fmla="*/ 213380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289361 w 6884912"/>
              <a:gd name="connsiteY78" fmla="*/ 196642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375773 w 6884912"/>
              <a:gd name="connsiteY89" fmla="*/ 199913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141123 w 6884912"/>
              <a:gd name="connsiteY98" fmla="*/ 159923 h 1161397"/>
              <a:gd name="connsiteX99" fmla="*/ 6290640 w 6884912"/>
              <a:gd name="connsiteY99" fmla="*/ 167441 h 1161397"/>
              <a:gd name="connsiteX100" fmla="*/ 6322806 w 6884912"/>
              <a:gd name="connsiteY100" fmla="*/ 213293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12111 w 6884912"/>
              <a:gd name="connsiteY7" fmla="*/ 1085599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51408 w 6884912"/>
              <a:gd name="connsiteY10" fmla="*/ 984938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26340 w 6884912"/>
              <a:gd name="connsiteY37" fmla="*/ 638496 h 1161397"/>
              <a:gd name="connsiteX38" fmla="*/ 1731986 w 6884912"/>
              <a:gd name="connsiteY38" fmla="*/ 589682 h 1161397"/>
              <a:gd name="connsiteX39" fmla="*/ 1927935 w 6884912"/>
              <a:gd name="connsiteY39" fmla="*/ 628540 h 1161397"/>
              <a:gd name="connsiteX40" fmla="*/ 2039075 w 6884912"/>
              <a:gd name="connsiteY40" fmla="*/ 599964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561265 w 6884912"/>
              <a:gd name="connsiteY49" fmla="*/ 450623 h 1161397"/>
              <a:gd name="connsiteX50" fmla="*/ 2594349 w 6884912"/>
              <a:gd name="connsiteY50" fmla="*/ 443884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830398 w 6884912"/>
              <a:gd name="connsiteY65" fmla="*/ 188383 h 1161397"/>
              <a:gd name="connsiteX66" fmla="*/ 3834360 w 6884912"/>
              <a:gd name="connsiteY66" fmla="*/ 188992 h 1161397"/>
              <a:gd name="connsiteX67" fmla="*/ 3843715 w 6884912"/>
              <a:gd name="connsiteY67" fmla="*/ 188752 h 1161397"/>
              <a:gd name="connsiteX68" fmla="*/ 3842609 w 6884912"/>
              <a:gd name="connsiteY68" fmla="*/ 197386 h 1161397"/>
              <a:gd name="connsiteX69" fmla="*/ 3853961 w 6884912"/>
              <a:gd name="connsiteY69" fmla="*/ 213380 h 1161397"/>
              <a:gd name="connsiteX70" fmla="*/ 3907640 w 6884912"/>
              <a:gd name="connsiteY70" fmla="*/ 207568 h 1161397"/>
              <a:gd name="connsiteX71" fmla="*/ 3910449 w 6884912"/>
              <a:gd name="connsiteY71" fmla="*/ 197808 h 1161397"/>
              <a:gd name="connsiteX72" fmla="*/ 3917197 w 6884912"/>
              <a:gd name="connsiteY72" fmla="*/ 196121 h 1161397"/>
              <a:gd name="connsiteX73" fmla="*/ 3922400 w 6884912"/>
              <a:gd name="connsiteY73" fmla="*/ 205056 h 1161397"/>
              <a:gd name="connsiteX74" fmla="*/ 4013061 w 6884912"/>
              <a:gd name="connsiteY74" fmla="*/ 224874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289361 w 6884912"/>
              <a:gd name="connsiteY77" fmla="*/ 196642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375773 w 6884912"/>
              <a:gd name="connsiteY88" fmla="*/ 199913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141123 w 6884912"/>
              <a:gd name="connsiteY97" fmla="*/ 159923 h 1161397"/>
              <a:gd name="connsiteX98" fmla="*/ 6290640 w 6884912"/>
              <a:gd name="connsiteY98" fmla="*/ 167441 h 1161397"/>
              <a:gd name="connsiteX99" fmla="*/ 6322806 w 6884912"/>
              <a:gd name="connsiteY99" fmla="*/ 213293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67875 w 6884912"/>
              <a:gd name="connsiteY7" fmla="*/ 1051976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213420 w 6884912"/>
              <a:gd name="connsiteY6" fmla="*/ 1056868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26340 w 6884912"/>
              <a:gd name="connsiteY33" fmla="*/ 638496 h 1161397"/>
              <a:gd name="connsiteX34" fmla="*/ 1731986 w 6884912"/>
              <a:gd name="connsiteY34" fmla="*/ 589682 h 1161397"/>
              <a:gd name="connsiteX35" fmla="*/ 1927935 w 6884912"/>
              <a:gd name="connsiteY35" fmla="*/ 628540 h 1161397"/>
              <a:gd name="connsiteX36" fmla="*/ 2039075 w 6884912"/>
              <a:gd name="connsiteY36" fmla="*/ 599964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561265 w 6884912"/>
              <a:gd name="connsiteY45" fmla="*/ 450623 h 1161397"/>
              <a:gd name="connsiteX46" fmla="*/ 2594349 w 6884912"/>
              <a:gd name="connsiteY46" fmla="*/ 443884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830398 w 6884912"/>
              <a:gd name="connsiteY61" fmla="*/ 188383 h 1161397"/>
              <a:gd name="connsiteX62" fmla="*/ 3834360 w 6884912"/>
              <a:gd name="connsiteY62" fmla="*/ 188992 h 1161397"/>
              <a:gd name="connsiteX63" fmla="*/ 3843715 w 6884912"/>
              <a:gd name="connsiteY63" fmla="*/ 188752 h 1161397"/>
              <a:gd name="connsiteX64" fmla="*/ 3842609 w 6884912"/>
              <a:gd name="connsiteY64" fmla="*/ 197386 h 1161397"/>
              <a:gd name="connsiteX65" fmla="*/ 3853961 w 6884912"/>
              <a:gd name="connsiteY65" fmla="*/ 213380 h 1161397"/>
              <a:gd name="connsiteX66" fmla="*/ 3907640 w 6884912"/>
              <a:gd name="connsiteY66" fmla="*/ 207568 h 1161397"/>
              <a:gd name="connsiteX67" fmla="*/ 3910449 w 6884912"/>
              <a:gd name="connsiteY67" fmla="*/ 197808 h 1161397"/>
              <a:gd name="connsiteX68" fmla="*/ 3917197 w 6884912"/>
              <a:gd name="connsiteY68" fmla="*/ 196121 h 1161397"/>
              <a:gd name="connsiteX69" fmla="*/ 3922400 w 6884912"/>
              <a:gd name="connsiteY69" fmla="*/ 205056 h 1161397"/>
              <a:gd name="connsiteX70" fmla="*/ 4013061 w 6884912"/>
              <a:gd name="connsiteY70" fmla="*/ 224874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289361 w 6884912"/>
              <a:gd name="connsiteY73" fmla="*/ 196642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375773 w 6884912"/>
              <a:gd name="connsiteY84" fmla="*/ 199913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141123 w 6884912"/>
              <a:gd name="connsiteY93" fmla="*/ 159923 h 1161397"/>
              <a:gd name="connsiteX94" fmla="*/ 6290640 w 6884912"/>
              <a:gd name="connsiteY94" fmla="*/ 167441 h 1161397"/>
              <a:gd name="connsiteX95" fmla="*/ 6322806 w 6884912"/>
              <a:gd name="connsiteY95" fmla="*/ 213293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66947 w 6884912"/>
              <a:gd name="connsiteY16" fmla="*/ 700762 h 1161397"/>
              <a:gd name="connsiteX17" fmla="*/ 1178135 w 6884912"/>
              <a:gd name="connsiteY17" fmla="*/ 698631 h 1161397"/>
              <a:gd name="connsiteX18" fmla="*/ 1178301 w 6884912"/>
              <a:gd name="connsiteY18" fmla="*/ 698094 h 1161397"/>
              <a:gd name="connsiteX19" fmla="*/ 1242716 w 6884912"/>
              <a:gd name="connsiteY19" fmla="*/ 698052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26340 w 6884912"/>
              <a:gd name="connsiteY32" fmla="*/ 638496 h 1161397"/>
              <a:gd name="connsiteX33" fmla="*/ 1731986 w 6884912"/>
              <a:gd name="connsiteY33" fmla="*/ 589682 h 1161397"/>
              <a:gd name="connsiteX34" fmla="*/ 1927935 w 6884912"/>
              <a:gd name="connsiteY34" fmla="*/ 628540 h 1161397"/>
              <a:gd name="connsiteX35" fmla="*/ 2039075 w 6884912"/>
              <a:gd name="connsiteY35" fmla="*/ 599964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561265 w 6884912"/>
              <a:gd name="connsiteY44" fmla="*/ 450623 h 1161397"/>
              <a:gd name="connsiteX45" fmla="*/ 2594349 w 6884912"/>
              <a:gd name="connsiteY45" fmla="*/ 443884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830398 w 6884912"/>
              <a:gd name="connsiteY60" fmla="*/ 188383 h 1161397"/>
              <a:gd name="connsiteX61" fmla="*/ 3834360 w 6884912"/>
              <a:gd name="connsiteY61" fmla="*/ 188992 h 1161397"/>
              <a:gd name="connsiteX62" fmla="*/ 3843715 w 6884912"/>
              <a:gd name="connsiteY62" fmla="*/ 188752 h 1161397"/>
              <a:gd name="connsiteX63" fmla="*/ 3842609 w 6884912"/>
              <a:gd name="connsiteY63" fmla="*/ 197386 h 1161397"/>
              <a:gd name="connsiteX64" fmla="*/ 3853961 w 6884912"/>
              <a:gd name="connsiteY64" fmla="*/ 213380 h 1161397"/>
              <a:gd name="connsiteX65" fmla="*/ 3907640 w 6884912"/>
              <a:gd name="connsiteY65" fmla="*/ 207568 h 1161397"/>
              <a:gd name="connsiteX66" fmla="*/ 3910449 w 6884912"/>
              <a:gd name="connsiteY66" fmla="*/ 197808 h 1161397"/>
              <a:gd name="connsiteX67" fmla="*/ 3917197 w 6884912"/>
              <a:gd name="connsiteY67" fmla="*/ 196121 h 1161397"/>
              <a:gd name="connsiteX68" fmla="*/ 3922400 w 6884912"/>
              <a:gd name="connsiteY68" fmla="*/ 205056 h 1161397"/>
              <a:gd name="connsiteX69" fmla="*/ 4013061 w 6884912"/>
              <a:gd name="connsiteY69" fmla="*/ 224874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289361 w 6884912"/>
              <a:gd name="connsiteY72" fmla="*/ 196642 h 1161397"/>
              <a:gd name="connsiteX73" fmla="*/ 4498913 w 6884912"/>
              <a:gd name="connsiteY73" fmla="*/ 118915 h 1161397"/>
              <a:gd name="connsiteX74" fmla="*/ 4617330 w 6884912"/>
              <a:gd name="connsiteY74" fmla="*/ 111163 h 1161397"/>
              <a:gd name="connsiteX75" fmla="*/ 4659778 w 6884912"/>
              <a:gd name="connsiteY75" fmla="*/ 118219 h 1161397"/>
              <a:gd name="connsiteX76" fmla="*/ 4730870 w 6884912"/>
              <a:gd name="connsiteY76" fmla="*/ 129432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375773 w 6884912"/>
              <a:gd name="connsiteY83" fmla="*/ 199913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141123 w 6884912"/>
              <a:gd name="connsiteY92" fmla="*/ 159923 h 1161397"/>
              <a:gd name="connsiteX93" fmla="*/ 6290640 w 6884912"/>
              <a:gd name="connsiteY93" fmla="*/ 167441 h 1161397"/>
              <a:gd name="connsiteX94" fmla="*/ 6322806 w 6884912"/>
              <a:gd name="connsiteY94" fmla="*/ 213293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78135 w 6884912"/>
              <a:gd name="connsiteY16" fmla="*/ 698631 h 1161397"/>
              <a:gd name="connsiteX17" fmla="*/ 1178301 w 6884912"/>
              <a:gd name="connsiteY17" fmla="*/ 698094 h 1161397"/>
              <a:gd name="connsiteX18" fmla="*/ 1242716 w 6884912"/>
              <a:gd name="connsiteY18" fmla="*/ 698052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40054 w 6884912"/>
              <a:gd name="connsiteY22" fmla="*/ 614022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26340 w 6884912"/>
              <a:gd name="connsiteY31" fmla="*/ 638496 h 1161397"/>
              <a:gd name="connsiteX32" fmla="*/ 1731986 w 6884912"/>
              <a:gd name="connsiteY32" fmla="*/ 589682 h 1161397"/>
              <a:gd name="connsiteX33" fmla="*/ 1927935 w 6884912"/>
              <a:gd name="connsiteY33" fmla="*/ 628540 h 1161397"/>
              <a:gd name="connsiteX34" fmla="*/ 2039075 w 6884912"/>
              <a:gd name="connsiteY34" fmla="*/ 599964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561265 w 6884912"/>
              <a:gd name="connsiteY43" fmla="*/ 450623 h 1161397"/>
              <a:gd name="connsiteX44" fmla="*/ 2594349 w 6884912"/>
              <a:gd name="connsiteY44" fmla="*/ 443884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830398 w 6884912"/>
              <a:gd name="connsiteY59" fmla="*/ 188383 h 1161397"/>
              <a:gd name="connsiteX60" fmla="*/ 3834360 w 6884912"/>
              <a:gd name="connsiteY60" fmla="*/ 188992 h 1161397"/>
              <a:gd name="connsiteX61" fmla="*/ 3843715 w 6884912"/>
              <a:gd name="connsiteY61" fmla="*/ 188752 h 1161397"/>
              <a:gd name="connsiteX62" fmla="*/ 3842609 w 6884912"/>
              <a:gd name="connsiteY62" fmla="*/ 197386 h 1161397"/>
              <a:gd name="connsiteX63" fmla="*/ 3853961 w 6884912"/>
              <a:gd name="connsiteY63" fmla="*/ 213380 h 1161397"/>
              <a:gd name="connsiteX64" fmla="*/ 3907640 w 6884912"/>
              <a:gd name="connsiteY64" fmla="*/ 207568 h 1161397"/>
              <a:gd name="connsiteX65" fmla="*/ 3910449 w 6884912"/>
              <a:gd name="connsiteY65" fmla="*/ 197808 h 1161397"/>
              <a:gd name="connsiteX66" fmla="*/ 3917197 w 6884912"/>
              <a:gd name="connsiteY66" fmla="*/ 196121 h 1161397"/>
              <a:gd name="connsiteX67" fmla="*/ 3922400 w 6884912"/>
              <a:gd name="connsiteY67" fmla="*/ 205056 h 1161397"/>
              <a:gd name="connsiteX68" fmla="*/ 4013061 w 6884912"/>
              <a:gd name="connsiteY68" fmla="*/ 224874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289361 w 6884912"/>
              <a:gd name="connsiteY71" fmla="*/ 196642 h 1161397"/>
              <a:gd name="connsiteX72" fmla="*/ 4498913 w 6884912"/>
              <a:gd name="connsiteY72" fmla="*/ 118915 h 1161397"/>
              <a:gd name="connsiteX73" fmla="*/ 4617330 w 6884912"/>
              <a:gd name="connsiteY73" fmla="*/ 111163 h 1161397"/>
              <a:gd name="connsiteX74" fmla="*/ 4659778 w 6884912"/>
              <a:gd name="connsiteY74" fmla="*/ 118219 h 1161397"/>
              <a:gd name="connsiteX75" fmla="*/ 4730870 w 6884912"/>
              <a:gd name="connsiteY75" fmla="*/ 129432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375773 w 6884912"/>
              <a:gd name="connsiteY82" fmla="*/ 199913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141123 w 6884912"/>
              <a:gd name="connsiteY91" fmla="*/ 159923 h 1161397"/>
              <a:gd name="connsiteX92" fmla="*/ 6290640 w 6884912"/>
              <a:gd name="connsiteY92" fmla="*/ 167441 h 1161397"/>
              <a:gd name="connsiteX93" fmla="*/ 6322806 w 6884912"/>
              <a:gd name="connsiteY93" fmla="*/ 213293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178301 w 6884912"/>
              <a:gd name="connsiteY16" fmla="*/ 698094 h 1161397"/>
              <a:gd name="connsiteX17" fmla="*/ 1242716 w 6884912"/>
              <a:gd name="connsiteY17" fmla="*/ 698052 h 1161397"/>
              <a:gd name="connsiteX18" fmla="*/ 1299977 w 6884912"/>
              <a:gd name="connsiteY18" fmla="*/ 639196 h 1161397"/>
              <a:gd name="connsiteX19" fmla="*/ 1326190 w 6884912"/>
              <a:gd name="connsiteY19" fmla="*/ 625955 h 1161397"/>
              <a:gd name="connsiteX20" fmla="*/ 1339600 w 6884912"/>
              <a:gd name="connsiteY20" fmla="*/ 616295 h 1161397"/>
              <a:gd name="connsiteX21" fmla="*/ 1340054 w 6884912"/>
              <a:gd name="connsiteY21" fmla="*/ 614022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26340 w 6884912"/>
              <a:gd name="connsiteY30" fmla="*/ 638496 h 1161397"/>
              <a:gd name="connsiteX31" fmla="*/ 1731986 w 6884912"/>
              <a:gd name="connsiteY31" fmla="*/ 589682 h 1161397"/>
              <a:gd name="connsiteX32" fmla="*/ 1927935 w 6884912"/>
              <a:gd name="connsiteY32" fmla="*/ 628540 h 1161397"/>
              <a:gd name="connsiteX33" fmla="*/ 2039075 w 6884912"/>
              <a:gd name="connsiteY33" fmla="*/ 599964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561265 w 6884912"/>
              <a:gd name="connsiteY42" fmla="*/ 450623 h 1161397"/>
              <a:gd name="connsiteX43" fmla="*/ 2594349 w 6884912"/>
              <a:gd name="connsiteY43" fmla="*/ 443884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830398 w 6884912"/>
              <a:gd name="connsiteY58" fmla="*/ 188383 h 1161397"/>
              <a:gd name="connsiteX59" fmla="*/ 3834360 w 6884912"/>
              <a:gd name="connsiteY59" fmla="*/ 188992 h 1161397"/>
              <a:gd name="connsiteX60" fmla="*/ 3843715 w 6884912"/>
              <a:gd name="connsiteY60" fmla="*/ 188752 h 1161397"/>
              <a:gd name="connsiteX61" fmla="*/ 3842609 w 6884912"/>
              <a:gd name="connsiteY61" fmla="*/ 197386 h 1161397"/>
              <a:gd name="connsiteX62" fmla="*/ 3853961 w 6884912"/>
              <a:gd name="connsiteY62" fmla="*/ 213380 h 1161397"/>
              <a:gd name="connsiteX63" fmla="*/ 3907640 w 6884912"/>
              <a:gd name="connsiteY63" fmla="*/ 207568 h 1161397"/>
              <a:gd name="connsiteX64" fmla="*/ 3910449 w 6884912"/>
              <a:gd name="connsiteY64" fmla="*/ 197808 h 1161397"/>
              <a:gd name="connsiteX65" fmla="*/ 3917197 w 6884912"/>
              <a:gd name="connsiteY65" fmla="*/ 196121 h 1161397"/>
              <a:gd name="connsiteX66" fmla="*/ 3922400 w 6884912"/>
              <a:gd name="connsiteY66" fmla="*/ 205056 h 1161397"/>
              <a:gd name="connsiteX67" fmla="*/ 4013061 w 6884912"/>
              <a:gd name="connsiteY67" fmla="*/ 224874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289361 w 6884912"/>
              <a:gd name="connsiteY70" fmla="*/ 196642 h 1161397"/>
              <a:gd name="connsiteX71" fmla="*/ 4498913 w 6884912"/>
              <a:gd name="connsiteY71" fmla="*/ 118915 h 1161397"/>
              <a:gd name="connsiteX72" fmla="*/ 4617330 w 6884912"/>
              <a:gd name="connsiteY72" fmla="*/ 111163 h 1161397"/>
              <a:gd name="connsiteX73" fmla="*/ 4659778 w 6884912"/>
              <a:gd name="connsiteY73" fmla="*/ 118219 h 1161397"/>
              <a:gd name="connsiteX74" fmla="*/ 4730870 w 6884912"/>
              <a:gd name="connsiteY74" fmla="*/ 129432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375773 w 6884912"/>
              <a:gd name="connsiteY81" fmla="*/ 199913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5960732 w 6884912"/>
              <a:gd name="connsiteY88" fmla="*/ 220708 h 1161397"/>
              <a:gd name="connsiteX89" fmla="*/ 6029542 w 6884912"/>
              <a:gd name="connsiteY89" fmla="*/ 210339 h 1161397"/>
              <a:gd name="connsiteX90" fmla="*/ 6141123 w 6884912"/>
              <a:gd name="connsiteY90" fmla="*/ 159923 h 1161397"/>
              <a:gd name="connsiteX91" fmla="*/ 6290640 w 6884912"/>
              <a:gd name="connsiteY91" fmla="*/ 167441 h 1161397"/>
              <a:gd name="connsiteX92" fmla="*/ 6322806 w 6884912"/>
              <a:gd name="connsiteY92" fmla="*/ 213293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7166 w 6884912"/>
              <a:gd name="connsiteY14" fmla="*/ 744338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088181"/>
                  <a:pt x="115388" y="1111320"/>
                </a:cubicBezTo>
                <a:cubicBezTo>
                  <a:pt x="146435" y="1096221"/>
                  <a:pt x="156823" y="1079485"/>
                  <a:pt x="213420" y="1056868"/>
                </a:cubicBezTo>
                <a:cubicBezTo>
                  <a:pt x="288217" y="1040787"/>
                  <a:pt x="383333" y="1044881"/>
                  <a:pt x="454970" y="1023343"/>
                </a:cubicBezTo>
                <a:cubicBezTo>
                  <a:pt x="440966" y="999969"/>
                  <a:pt x="571419" y="1006841"/>
                  <a:pt x="548162" y="984908"/>
                </a:cubicBezTo>
                <a:cubicBezTo>
                  <a:pt x="561321" y="956563"/>
                  <a:pt x="637415" y="1010272"/>
                  <a:pt x="651408" y="984938"/>
                </a:cubicBezTo>
                <a:cubicBezTo>
                  <a:pt x="671652" y="980952"/>
                  <a:pt x="698726" y="950833"/>
                  <a:pt x="723108" y="941904"/>
                </a:cubicBezTo>
                <a:cubicBezTo>
                  <a:pt x="760262" y="946949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6251" y="768649"/>
                  <a:pt x="1137166" y="744338"/>
                </a:cubicBezTo>
                <a:lnTo>
                  <a:pt x="1207847" y="689087"/>
                </a:lnTo>
                <a:cubicBezTo>
                  <a:pt x="1226429" y="687736"/>
                  <a:pt x="1222409" y="707958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39751" y="615537"/>
                  <a:pt x="1339903" y="614780"/>
                  <a:pt x="1340054" y="614022"/>
                </a:cubicBez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61730" y="317407"/>
                  <a:pt x="3186369" y="312875"/>
                  <a:pt x="3222191" y="307887"/>
                </a:cubicBezTo>
                <a:cubicBezTo>
                  <a:pt x="3223593" y="304249"/>
                  <a:pt x="3179978" y="296995"/>
                  <a:pt x="3227953" y="297650"/>
                </a:cubicBezTo>
                <a:cubicBezTo>
                  <a:pt x="3275928" y="298306"/>
                  <a:pt x="3443572" y="313020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62781" y="222856"/>
                  <a:pt x="4184760" y="196847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61586" y="136690"/>
                  <a:pt x="4823142" y="161592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7769" y="214252"/>
                  <a:pt x="6349573" y="188998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F599B405-24B1-DE4C-5C24-95D959B89D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3899" y="1720499"/>
            <a:ext cx="4029075" cy="38422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0966C-4483-AB93-D515-3AE8F80167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81625" y="2194101"/>
            <a:ext cx="5816362" cy="3908587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800" b="1" dirty="0"/>
              <a:t>Conversion Rate:</a:t>
            </a:r>
            <a:r>
              <a:rPr lang="en-US" sz="1800" dirty="0"/>
              <a:t> Percentage of visitors who completed a purchase</a:t>
            </a:r>
          </a:p>
          <a:p>
            <a:r>
              <a:rPr lang="en-US" sz="1800" b="1" dirty="0"/>
              <a:t>Sentiment Score:</a:t>
            </a:r>
            <a:r>
              <a:rPr lang="en-US" sz="1800" dirty="0"/>
              <a:t> Average polarity of customer review text</a:t>
            </a:r>
          </a:p>
          <a:p>
            <a:r>
              <a:rPr lang="en-US" sz="1800" b="1" dirty="0"/>
              <a:t>Average Rating:</a:t>
            </a:r>
            <a:r>
              <a:rPr lang="en-US" sz="1800" dirty="0"/>
              <a:t> Mean rating from product reviews</a:t>
            </a:r>
          </a:p>
          <a:p>
            <a:r>
              <a:rPr lang="en-US" sz="1800" b="1" dirty="0"/>
              <a:t>Total Clicks:</a:t>
            </a:r>
            <a:r>
              <a:rPr lang="en-US" sz="1800" dirty="0"/>
              <a:t> Number of product link or ad clicks</a:t>
            </a:r>
          </a:p>
          <a:p>
            <a:r>
              <a:rPr lang="en-US" sz="1800" b="1" dirty="0"/>
              <a:t>Total Views:</a:t>
            </a:r>
            <a:r>
              <a:rPr lang="en-US" sz="1800" dirty="0"/>
              <a:t> Number of times products or content were viewed</a:t>
            </a:r>
          </a:p>
          <a:p>
            <a:r>
              <a:rPr lang="en-US" sz="1800" b="1" dirty="0"/>
              <a:t>Total Likes:</a:t>
            </a:r>
            <a:r>
              <a:rPr lang="en-US" sz="1800" dirty="0"/>
              <a:t> Number of likes received across social platforms</a:t>
            </a:r>
          </a:p>
          <a:p>
            <a:pPr marL="0"/>
            <a:r>
              <a:rPr lang="en-US" sz="1800" dirty="0"/>
              <a:t>New measures for these KPIs were calculated using </a:t>
            </a:r>
            <a:r>
              <a:rPr lang="en-US" sz="1800" b="1" dirty="0"/>
              <a:t>DAX formulas in Power BI</a:t>
            </a:r>
            <a:endParaRPr lang="en-US" sz="1800" dirty="0"/>
          </a:p>
          <a:p>
            <a:pPr marL="0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88970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36A741-BEDE-A0BE-607F-500E1C35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b="1" kern="1200" dirty="0" err="1">
                <a:solidFill>
                  <a:schemeClr val="tx1"/>
                </a:solidFill>
                <a:latin typeface="+mn-lt"/>
                <a:ea typeface="+mj-ea"/>
                <a:cs typeface="+mj-cs"/>
              </a:rPr>
              <a:t>Visualisation</a:t>
            </a:r>
            <a:r>
              <a:rPr lang="en-US" sz="32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 &amp; Insights (Power BI)</a:t>
            </a:r>
            <a:b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B4581-9545-4EC6-8FA2-7E7AD965F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Built an interactive dashboard featuring multiple tabs:</a:t>
            </a:r>
          </a:p>
          <a:p>
            <a:pPr marL="742950" lvl="1"/>
            <a:r>
              <a:rPr lang="en-US" sz="1800" b="1" dirty="0"/>
              <a:t>Overview:</a:t>
            </a:r>
            <a:r>
              <a:rPr lang="en-US" sz="1800" dirty="0"/>
              <a:t> </a:t>
            </a:r>
            <a:r>
              <a:rPr lang="en-US" sz="1800" dirty="0" err="1"/>
              <a:t>Summarises</a:t>
            </a:r>
            <a:r>
              <a:rPr lang="en-US" sz="1800" dirty="0"/>
              <a:t> key KPIs at a glance</a:t>
            </a:r>
          </a:p>
          <a:p>
            <a:pPr marL="742950" lvl="1"/>
            <a:r>
              <a:rPr lang="en-US" sz="1800" b="1" dirty="0"/>
              <a:t>Social Media Details:</a:t>
            </a:r>
            <a:r>
              <a:rPr lang="en-US" sz="1800" dirty="0"/>
              <a:t> Displays monthly views, likes, and clicks</a:t>
            </a:r>
          </a:p>
          <a:p>
            <a:pPr marL="742950" lvl="1"/>
            <a:r>
              <a:rPr lang="en-US" sz="1800" b="1" dirty="0"/>
              <a:t>Customer Review Analysis:</a:t>
            </a:r>
            <a:r>
              <a:rPr lang="en-US" sz="1800" dirty="0"/>
              <a:t> Tracks sentiment scores and rating trends</a:t>
            </a:r>
          </a:p>
          <a:p>
            <a:pPr marL="742950" lvl="1"/>
            <a:r>
              <a:rPr lang="en-US" sz="1800" b="1" dirty="0"/>
              <a:t>Conversion Details:</a:t>
            </a:r>
            <a:r>
              <a:rPr lang="en-US" sz="1800" dirty="0"/>
              <a:t> Highlights product performance by conversion rates</a:t>
            </a:r>
          </a:p>
          <a:p>
            <a:endParaRPr lang="en-US" sz="1800" dirty="0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576D81-D8F4-0584-54FD-2E92DC71D0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61409" y="1346928"/>
            <a:ext cx="7051521" cy="423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8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541DB91-0B10-46D9-B34B-7BFF9602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7D14EB-C624-B680-19BF-9D142ADAEE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2313" y="1180054"/>
            <a:ext cx="7254664" cy="44978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6CAA7-893B-358A-8245-213F3C4855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26680" y="1180054"/>
            <a:ext cx="4195439" cy="518645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800"/>
              </a:spcAft>
            </a:pPr>
            <a:r>
              <a:rPr lang="en-US" sz="1900" b="1" dirty="0">
                <a:effectLst/>
              </a:rPr>
              <a:t>Decreased Conversion Rates</a:t>
            </a:r>
            <a:endParaRPr lang="en-US" sz="1900" dirty="0">
              <a:effectLst/>
            </a:endParaRPr>
          </a:p>
          <a:p>
            <a:pPr marL="342900"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900" dirty="0">
                <a:effectLst/>
              </a:rPr>
              <a:t>The overall </a:t>
            </a:r>
            <a:r>
              <a:rPr lang="en-US" sz="1900" b="1" dirty="0">
                <a:effectLst/>
              </a:rPr>
              <a:t>conversion rate</a:t>
            </a:r>
            <a:r>
              <a:rPr lang="en-US" sz="1900" dirty="0">
                <a:effectLst/>
              </a:rPr>
              <a:t> fluctuated throughout the year.</a:t>
            </a:r>
          </a:p>
          <a:p>
            <a:pPr marL="342900"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900" dirty="0">
                <a:effectLst/>
              </a:rPr>
              <a:t>A </a:t>
            </a:r>
            <a:r>
              <a:rPr lang="en-US" sz="1900" b="1" dirty="0">
                <a:effectLst/>
              </a:rPr>
              <a:t>significant drop</a:t>
            </a:r>
            <a:r>
              <a:rPr lang="en-US" sz="1900" dirty="0">
                <a:effectLst/>
              </a:rPr>
              <a:t> occurred in </a:t>
            </a:r>
            <a:r>
              <a:rPr lang="en-US" sz="1900" b="1" dirty="0">
                <a:effectLst/>
              </a:rPr>
              <a:t>October</a:t>
            </a:r>
            <a:r>
              <a:rPr lang="en-US" sz="1900" dirty="0">
                <a:effectLst/>
              </a:rPr>
              <a:t>, reaching a low of </a:t>
            </a:r>
            <a:r>
              <a:rPr lang="en-US" sz="1900" b="1" dirty="0">
                <a:effectLst/>
              </a:rPr>
              <a:t>5.0%</a:t>
            </a:r>
            <a:r>
              <a:rPr lang="en-US" sz="1900" dirty="0">
                <a:effectLst/>
              </a:rPr>
              <a:t>.</a:t>
            </a:r>
          </a:p>
          <a:p>
            <a:pPr marL="342900"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900" dirty="0">
                <a:effectLst/>
              </a:rPr>
              <a:t>A </a:t>
            </a:r>
            <a:r>
              <a:rPr lang="en-US" sz="1900" b="1" dirty="0">
                <a:effectLst/>
              </a:rPr>
              <a:t>strong recovery</a:t>
            </a:r>
            <a:r>
              <a:rPr lang="en-US" sz="1900" dirty="0">
                <a:effectLst/>
              </a:rPr>
              <a:t> followed in </a:t>
            </a:r>
            <a:r>
              <a:rPr lang="en-US" sz="1900" b="1" dirty="0">
                <a:effectLst/>
              </a:rPr>
              <a:t>December</a:t>
            </a:r>
            <a:r>
              <a:rPr lang="en-US" sz="1900" dirty="0">
                <a:effectLst/>
              </a:rPr>
              <a:t>, with the conversion rate rising to </a:t>
            </a:r>
            <a:r>
              <a:rPr lang="en-US" sz="1900" b="1" dirty="0">
                <a:effectLst/>
              </a:rPr>
              <a:t>10.2%</a:t>
            </a:r>
            <a:r>
              <a:rPr lang="en-US" sz="1900" dirty="0">
                <a:effectLst/>
              </a:rPr>
              <a:t>.</a:t>
            </a:r>
          </a:p>
          <a:p>
            <a:pPr marL="342900"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900" b="1" dirty="0">
                <a:effectLst/>
              </a:rPr>
              <a:t>January</a:t>
            </a:r>
            <a:r>
              <a:rPr lang="en-US" sz="1900" dirty="0">
                <a:effectLst/>
              </a:rPr>
              <a:t> saw the </a:t>
            </a:r>
            <a:r>
              <a:rPr lang="en-US" sz="1900" b="1" dirty="0">
                <a:effectLst/>
              </a:rPr>
              <a:t>highest conversion rate</a:t>
            </a:r>
            <a:r>
              <a:rPr lang="en-US" sz="1900" dirty="0">
                <a:effectLst/>
              </a:rPr>
              <a:t> at </a:t>
            </a:r>
            <a:r>
              <a:rPr lang="en-US" sz="1900" b="1" dirty="0">
                <a:effectLst/>
              </a:rPr>
              <a:t>18.5%</a:t>
            </a:r>
            <a:r>
              <a:rPr lang="en-US" sz="1900" dirty="0">
                <a:effectLst/>
              </a:rPr>
              <a:t>, led by the </a:t>
            </a:r>
            <a:r>
              <a:rPr lang="en-US" sz="1900" b="1" dirty="0">
                <a:effectLst/>
              </a:rPr>
              <a:t>Ski Boots</a:t>
            </a:r>
            <a:r>
              <a:rPr lang="en-US" sz="1900" dirty="0">
                <a:effectLst/>
              </a:rPr>
              <a:t>, which achieved an exceptional </a:t>
            </a:r>
            <a:r>
              <a:rPr lang="en-US" sz="1900" b="1" dirty="0">
                <a:effectLst/>
              </a:rPr>
              <a:t>150% conversion rate</a:t>
            </a:r>
            <a:r>
              <a:rPr lang="en-US" sz="1900" dirty="0">
                <a:effectLst/>
              </a:rPr>
              <a:t> – indicating strong seasonal demand and effective marketing.</a:t>
            </a:r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752487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541DB91-0B10-46D9-B34B-7BFF9602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8C4787-B5A9-39C5-29FD-395875C508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r="1575" b="-1"/>
          <a:stretch>
            <a:fillRect/>
          </a:stretch>
        </p:blipFill>
        <p:spPr>
          <a:xfrm>
            <a:off x="140971" y="1183445"/>
            <a:ext cx="7478837" cy="449111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95111B7-569C-2F2F-C83C-00CA7E265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28908" y="1183445"/>
            <a:ext cx="4222121" cy="52420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/>
              <a:t>Reduced Customer Engagement</a:t>
            </a:r>
          </a:p>
          <a:p>
            <a:r>
              <a:rPr lang="en-US" sz="1800" dirty="0"/>
              <a:t>Observed a steady decline in social media engagement over the year</a:t>
            </a:r>
          </a:p>
          <a:p>
            <a:r>
              <a:rPr lang="en-US" sz="1800" dirty="0"/>
              <a:t>Views peaked in April but consistently declined from May onwards, indicating audience lost interest over time</a:t>
            </a:r>
          </a:p>
          <a:p>
            <a:r>
              <a:rPr lang="en-US" sz="1800" dirty="0"/>
              <a:t>Clicks and likes remained relatively low compared to views</a:t>
            </a:r>
          </a:p>
          <a:p>
            <a:r>
              <a:rPr lang="en-US" sz="1800" dirty="0"/>
              <a:t>Despite this, the click-through rate (CTR) stayed strong at </a:t>
            </a:r>
            <a:r>
              <a:rPr lang="en-US" sz="1800" b="1" dirty="0"/>
              <a:t>15.37%</a:t>
            </a:r>
            <a:r>
              <a:rPr lang="en-US" sz="1800" dirty="0"/>
              <a:t>, showing that engaged users continued to interact actively.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601274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E_NAME_PARSED_KEY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webextensions/webextension1.xml><?xml version="1.0" encoding="utf-8"?>
<we:webextension xmlns:we="http://schemas.microsoft.com/office/webextensions/webextension/2010/11" id="{1867D281-A5E3-427C-8FC6-23C1579EC9F1}">
  <we:reference id="wa200003233" version="2.0.0.3" store="en-GB" storeType="OMEX"/>
  <we:alternateReferences>
    <we:reference id="WA200003233" version="2.0.0.3" store="" storeType="OMEX"/>
  </we:alternateReferences>
  <we:properties>
    <we:property name="artifactViewState" value="&quot;live&quot;"/>
    <we:property name="backgroundColor" value="&quot;#E2DAF3&quot;"/>
    <we:property name="bookmark" value="&quot;H4sIAAAAAAAAA91YW2/bOgz+K4FfegYEhXyP+7amfSjOOhTtMODgoAhoiUm0ObYhy2lyivz3Q0lJb8iaLu3SbA8NapGmPn6kKNK3npBNXcD8M0zQO/KOq+r7BNT3ju91vdKtYc9Pk1AIEcZJkPNMMBGRtKq1rMrGO7r1NKgR6q+yaaEwhmjx3+uuB0VxASPzNISiwa5Xo2qqEgr5HzplEmnV4qLr4awuKgXG5JUGjcbslNTpmSD4hyHtCFzLKV4h126VYxJFw4AlwHIWsZRnSY/UGqdgka1VMabt9v2q1CBL2sassSxFPw44E2FC/rKen3Cz3shyVCwB37/7ZV4bcjTOdF7NDB/5N9rYWFosyKGshyzgkeBJ0gtCxtKQpebtoSz0csN8fjqrFXFFDDprH8UUSo7Cs4QobJz/t16/KtqJ/e/00fpV1SqOlzi0olJLPSczQ2JqwNtGVxNUA4VTiTfNoEGST+jHM/guVEXhsOqXRHs5sqvj6qavkPgX3hFbdDcDO0doWoUvRTboQ8HbAlyAnuAo20mOqlMNOyvsnSX2NdiuaeXZyPCCjKBC4bjrj0Hpx2GiByVQHc9tCE6kWmWW333izG7oX1yvcpyk3x5kcZ+cHlXK4dwNlmubxAGIXh4nfiIynvo9nmcR25jES7SSU1Bel8dCTga1qkRrAvYE6YVbt3Vri+xoCslRPcoHjxga2UwWoMF6VLv9JDp5JawYrcO33idJJDjbX6FojdmDE3pDVDflgWcJlM1ZSWWMUF1h4SJ6vtmKqYnmfRuGH+SE1W22yIiXk+pyIAvjPA8zkWOKoZ+lEES9HeYAWcBSgHoK9Zxq97jzhuF/c6JfhNxxHIuQszRgqeixUMQ+TyLY1WXxI5j/4HJtT07WMTSSH/yyY7GBBhenJMyjlLGA5T6EiJAKlu3wLPxkMX8s+IOudlGVrf6ZCz14eqHvzLc9uNMfCuzBGcvRuKA/bbvb1b1kgZjzeQ61zenndzm8N2tebDjtdyZcTk9qULJZZfjq6W9ZmvB2vU841DtO/suVu+sqy2ccgYnQXXHpUsHSsKxVj4N/+Ey0r02wXSm4d+j8ztLtg/O1TYV6Tdi7VN/4GIX1+UzjxAGQwii5KvyHBbHrTY1omczUtXorjfvuVkRBPsziNIUeAPODFOP9reaXVuHEzMZblfNfCq6/1Dw7eRbcO5P3hYb1/cT3yqv6fT4PbLynNeQFns72c+p+eJzcvRjzlGUYRJBTB87CmKV5tH0X/pYthrIh6Pz1kWZJGOGHrb6HgBL70C6t8cXRn+UhBhhmUewHzBdJxPzNQ9A7D5q/f+nY3y6/kCWubfLfup9+8aBuu4Z1Y23V6qYGjhdQ4prxlhiHUqDYMOLar+R3A+5i8T9X4kzTnRcAAA==&quot;"/>
    <we:property name="creatorSessionId" value="&quot;2283a421-ca05-4337-a6b1-72aaa9eace0b&quot;"/>
    <we:property name="creatorTenantId" value="&quot;6efd0f20-57c8-4447-b53f-00d4992ca50b&quot;"/>
    <we:property name="creatorUserId" value="&quot;10032004777FFCB3&quot;"/>
    <we:property name="datasetId" value="&quot;0829d136-282a-4a8d-baf4-7d18bc56add7&quot;"/>
    <we:property name="embedUrl" value="&quot;/reportEmbed?reportId=4d654c12-668e-4dee-8b4c-6d3a5eb0cec8&amp;config=eyJjbHVzdGVyVXJsIjoiaHR0cHM6Ly9XQUJJLVVLLVNPVVRILXJlZGlyZWN0LmFuYWx5c2lzLndpbmRvd3MubmV0IiwiZW1iZWRGZWF0dXJlcyI6eyJ1c2FnZU1ldHJpY3NWTmV4dCI6dHJ1ZX19&amp;disableSensitivityBanner=true&amp;storytellingChangeViewModeShortcutKeys=true&quot;"/>
    <we:property name="initialStateBookmark" value="&quot;H4sIAAAAAAAAA9VYW2/bOgz+K4FftgMEg3yP+9amfRh2shXtMODgoAhoiUm1KVYgy22zIv/9ULJ7tgZZL1mStXkIYpKhPn6kKMq3gZD1XMHiI8wwOAiOtP42A/OtFwb9oOpknz59GB2efRh/PBydkFjPrdRVHRzcBhbMFO0XWTegnAcS/nvRD0CpU5i6pwmoGvvBHE2tK1DyO7bGpLKmwWU/wJu50gacy3MLFp3bKzKnZ1o7fBfTisCtvMJz5LaVcsySZBKxDFjJEpbzIhuQWd0aeGRrTZxrv/xQVxZkRcs4WRGnZRkXosQc47DIIUq87UQq25mUi5ObuaHoKObF3LEyJKxTbSQHFfgoDNYt6NtgqFUz879O7snPdWM4nuHEqyor7cJFAworASZYEh2nRhNZXj4ikJc9nxinudTXQ4O0qggO2PKCJLWspqoj9Edsn1t8tZIcjUtX+ZV4cVEs75ikRb7+xNUXUI1P3U6QXyydNhUxZ3nEcjFgsUhDniXwKMeH4goqTgHvhuB/sJP9PrXBDGknuB8CLPgY5u1CElu9Fl6NPsTb4G9JYbe+Pf3k9s0R1JK/IURLz9q+stXR0OYpi8skZyxiZQgxIuSCFXvcCxMKecyb2moidGzwSuJ1Pa6R9DP6WoV+X3E/jf3Hy2iEUDcGnwpuPATFGwVtKlagVM2sRNPTk94d/F4Hf5MSE7pq7PASjF3dwdoINEcLT/+xNHc9MeqvhLC32JYXvyjUrioWG5Tqb5RBW8aRSKJyUqR5DgMAFkY5pi+3jM+8wbE7/Taq452CG3aW748fBPeHyfuMNw83gdfao3bLHe33arpJg7JQKjy5eWJ3Cle70/62U3uSpjxnBUYJlDR6sDhleZlsPn5ss7can4Le20Maemlm/muTZHAw4iWcE2tiaekvyhgjjIskDSMWiixh4ePT3x+esF9/63i5442iu9fa6Wbbg8QzbijFAFnEE8GzbBDFjOUxy/d1Q9lW237VRcEVOUGDouXuOdPvns+XO/pfwOj7P5Zu7gUxKNMszETB83DAyyJhe2y0Qs7GdO8VjUvYCtLTVr7F9xlbuXQf0z+Evq78vbsfyPp9RacXoTpH1WZ09LgX9y5rZ/f2p5Pa1gArcgzTiDMRZ1ks2CDMuHP48DxH83OpV+Y5/1nPuG5sPQeOp1DhGuaJK6iES+2DvPnXgy3xhEbSSPkcopfL/wDaU0S4vxQAAA==&quot;"/>
    <we:property name="isFiltersActionButtonVisible" value="true"/>
    <we:property name="isVisualContainerHeaderHidden" value="false"/>
    <we:property name="pageDisplayName" value="&quot;Customer Review Details&quot;"/>
    <we:property name="pageName" value="&quot;ce644f206a0b0407c968&quot;"/>
    <we:property name="reportEmbeddedTime" value="&quot;2025-05-22T21:39:28.901Z&quot;"/>
    <we:property name="reportName" value="&quot;MarketingAnalytics&quot;"/>
    <we:property name="reportState" value="&quot;CONNECTED&quot;"/>
    <we:property name="reportUrl" value="&quot;/links/HWQgMpQrAz?ctid=6efd0f20-57c8-4447-b53f-00d4992ca50b&amp;bookmarkGuid=f391184b-1c6f-4c63-877d-367837ec0069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2ae287d-1397-42d8-a84b-97cb849d960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4C753D19B02746961E56D2D9BFE784" ma:contentTypeVersion="5" ma:contentTypeDescription="Create a new document." ma:contentTypeScope="" ma:versionID="e3237ae025d2387d8aa6485c0b7ce952">
  <xsd:schema xmlns:xsd="http://www.w3.org/2001/XMLSchema" xmlns:xs="http://www.w3.org/2001/XMLSchema" xmlns:p="http://schemas.microsoft.com/office/2006/metadata/properties" xmlns:ns3="92ae287d-1397-42d8-a84b-97cb849d9600" targetNamespace="http://schemas.microsoft.com/office/2006/metadata/properties" ma:root="true" ma:fieldsID="53627ee20d976e9ccd897feee98664e4" ns3:_="">
    <xsd:import namespace="92ae287d-1397-42d8-a84b-97cb849d9600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ae287d-1397-42d8-a84b-97cb849d9600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7AB1FA-2F28-4684-9230-02ACEB6C0B0A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92ae287d-1397-42d8-a84b-97cb849d9600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497CE3A-A496-4AF6-88C0-F4CD61FD76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ae287d-1397-42d8-a84b-97cb849d96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1AFCC0-734A-4A90-A597-A1CB34860D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1954</TotalTime>
  <Words>919</Words>
  <Application>Microsoft Office PowerPoint</Application>
  <PresentationFormat>Widescreen</PresentationFormat>
  <Paragraphs>69</Paragraphs>
  <Slides>12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ABOUT ME</vt:lpstr>
      <vt:lpstr>Marketing Analytics and Sentiment Analysis for an Online Sports Retailer</vt:lpstr>
      <vt:lpstr>Data Source &amp; Preparation (SQL Server)</vt:lpstr>
      <vt:lpstr>Sentiment Analysis</vt:lpstr>
      <vt:lpstr>Hybrid Data Cleaning &amp; Modelling in Power Bi</vt:lpstr>
      <vt:lpstr>Key Performance Indicators (KPIs)</vt:lpstr>
      <vt:lpstr>Visualisation &amp; Insights (Power BI)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</dc:creator>
  <cp:lastModifiedBy>Thusyanthan Ravichandran</cp:lastModifiedBy>
  <cp:revision>10</cp:revision>
  <dcterms:created xsi:type="dcterms:W3CDTF">2018-06-07T21:39:02Z</dcterms:created>
  <dcterms:modified xsi:type="dcterms:W3CDTF">2025-06-09T14:40:26Z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0x010100424C753D19B02746961E56D2D9BFE784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t-dahop@microsoft.com</vt:lpwstr>
  </property>
  <property fmtid="{D5CDD505-2E9C-101B-9397-08002B2CF9AE}" pid="6" name="MSIP_Label_f42aa342-8706-4288-bd11-ebb85995028c_SetDate">
    <vt:lpwstr>2018-06-18T13:45:27.3782680Z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